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ink/ink1.xml" ContentType="application/inkml+xml"/>
  <Override PartName="/ppt/ink/ink2.xml" ContentType="application/inkml+xml"/>
  <Override PartName="/ppt/notesSlides/notesSlide2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21.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4.xml" ContentType="application/vnd.openxmlformats-officedocument.presentationml.tags+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42"/>
  </p:notesMasterIdLst>
  <p:sldIdLst>
    <p:sldId id="261" r:id="rId6"/>
    <p:sldId id="262" r:id="rId7"/>
    <p:sldId id="291" r:id="rId8"/>
    <p:sldId id="256" r:id="rId9"/>
    <p:sldId id="2147481105" r:id="rId10"/>
    <p:sldId id="2147481106" r:id="rId11"/>
    <p:sldId id="2147481107" r:id="rId12"/>
    <p:sldId id="2147481108" r:id="rId13"/>
    <p:sldId id="2147481109" r:id="rId14"/>
    <p:sldId id="2147481110" r:id="rId15"/>
    <p:sldId id="2147481092" r:id="rId16"/>
    <p:sldId id="2147481093" r:id="rId17"/>
    <p:sldId id="2147481094" r:id="rId18"/>
    <p:sldId id="2147481095" r:id="rId19"/>
    <p:sldId id="2147481096" r:id="rId20"/>
    <p:sldId id="2147481097" r:id="rId21"/>
    <p:sldId id="2147481098" r:id="rId22"/>
    <p:sldId id="2147481099" r:id="rId23"/>
    <p:sldId id="2147481103" r:id="rId24"/>
    <p:sldId id="2147481111" r:id="rId25"/>
    <p:sldId id="2147481112" r:id="rId26"/>
    <p:sldId id="486" r:id="rId27"/>
    <p:sldId id="2147481087" r:id="rId28"/>
    <p:sldId id="2147481088" r:id="rId29"/>
    <p:sldId id="2147481089" r:id="rId30"/>
    <p:sldId id="268" r:id="rId31"/>
    <p:sldId id="2147481081" r:id="rId32"/>
    <p:sldId id="2147481082" r:id="rId33"/>
    <p:sldId id="2147481083" r:id="rId34"/>
    <p:sldId id="2147481084" r:id="rId35"/>
    <p:sldId id="2147481085" r:id="rId36"/>
    <p:sldId id="2147481086" r:id="rId37"/>
    <p:sldId id="2147481091" r:id="rId38"/>
    <p:sldId id="2147481090" r:id="rId39"/>
    <p:sldId id="292" r:id="rId40"/>
    <p:sldId id="259"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3706FD7-416F-4B1D-AE17-76A766E9B526}">
          <p14:sldIdLst>
            <p14:sldId id="261"/>
            <p14:sldId id="262"/>
            <p14:sldId id="291"/>
            <p14:sldId id="256"/>
            <p14:sldId id="2147481105"/>
            <p14:sldId id="2147481106"/>
            <p14:sldId id="2147481107"/>
            <p14:sldId id="2147481108"/>
            <p14:sldId id="2147481109"/>
            <p14:sldId id="2147481110"/>
            <p14:sldId id="2147481092"/>
            <p14:sldId id="2147481093"/>
            <p14:sldId id="2147481094"/>
            <p14:sldId id="2147481095"/>
            <p14:sldId id="2147481096"/>
            <p14:sldId id="2147481097"/>
            <p14:sldId id="2147481098"/>
            <p14:sldId id="2147481099"/>
            <p14:sldId id="2147481103"/>
            <p14:sldId id="2147481111"/>
            <p14:sldId id="2147481112"/>
            <p14:sldId id="486"/>
            <p14:sldId id="2147481087"/>
            <p14:sldId id="2147481088"/>
            <p14:sldId id="2147481089"/>
            <p14:sldId id="268"/>
            <p14:sldId id="2147481081"/>
            <p14:sldId id="2147481082"/>
            <p14:sldId id="2147481083"/>
            <p14:sldId id="2147481084"/>
            <p14:sldId id="2147481085"/>
            <p14:sldId id="2147481086"/>
            <p14:sldId id="2147481091"/>
            <p14:sldId id="2147481090"/>
            <p14:sldId id="29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ABE3"/>
    <a:srgbClr val="742774"/>
    <a:srgbClr val="0066FF"/>
    <a:srgbClr val="DFA210"/>
    <a:srgbClr val="F1CA3D"/>
    <a:srgbClr val="F7DB63"/>
    <a:srgbClr val="F2C811"/>
    <a:srgbClr val="0B556A"/>
    <a:srgbClr val="D8D8D8"/>
    <a:srgbClr val="8BD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8892CE-0D09-47F3-A644-E51D5FA5E6B2}" v="244" dt="2023-12-27T12:53:29.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8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VACHALA" userId="76d02b97-1bbd-456c-868a-7dcf11490085" providerId="ADAL" clId="{6F22FB05-847C-4955-BB77-E977FB929C10}"/>
    <pc:docChg chg="undo custSel addSld delSld modSld sldOrd delMainMaster modSection">
      <pc:chgData name="David VACHALA" userId="76d02b97-1bbd-456c-868a-7dcf11490085" providerId="ADAL" clId="{6F22FB05-847C-4955-BB77-E977FB929C10}" dt="2023-10-25T11:49:30.585" v="992" actId="47"/>
      <pc:docMkLst>
        <pc:docMk/>
      </pc:docMkLst>
      <pc:sldChg chg="modSp mod">
        <pc:chgData name="David VACHALA" userId="76d02b97-1bbd-456c-868a-7dcf11490085" providerId="ADAL" clId="{6F22FB05-847C-4955-BB77-E977FB929C10}" dt="2023-10-11T19:02:15.009" v="188" actId="20577"/>
        <pc:sldMkLst>
          <pc:docMk/>
          <pc:sldMk cId="3674066786" sldId="256"/>
        </pc:sldMkLst>
        <pc:spChg chg="mod">
          <ac:chgData name="David VACHALA" userId="76d02b97-1bbd-456c-868a-7dcf11490085" providerId="ADAL" clId="{6F22FB05-847C-4955-BB77-E977FB929C10}" dt="2023-10-11T19:00:55.745" v="168"/>
          <ac:spMkLst>
            <pc:docMk/>
            <pc:sldMk cId="3674066786" sldId="256"/>
            <ac:spMk id="8" creationId="{88B82E67-C906-4FA9-BD44-A226DC6C19B0}"/>
          </ac:spMkLst>
        </pc:spChg>
        <pc:spChg chg="mod">
          <ac:chgData name="David VACHALA" userId="76d02b97-1bbd-456c-868a-7dcf11490085" providerId="ADAL" clId="{6F22FB05-847C-4955-BB77-E977FB929C10}" dt="2023-10-11T19:01:42.735" v="182" actId="20577"/>
          <ac:spMkLst>
            <pc:docMk/>
            <pc:sldMk cId="3674066786" sldId="256"/>
            <ac:spMk id="14" creationId="{6E31850A-D536-41F0-9D96-7836AAC5E502}"/>
          </ac:spMkLst>
        </pc:spChg>
        <pc:spChg chg="mod">
          <ac:chgData name="David VACHALA" userId="76d02b97-1bbd-456c-868a-7dcf11490085" providerId="ADAL" clId="{6F22FB05-847C-4955-BB77-E977FB929C10}" dt="2023-10-11T19:02:15.009" v="188" actId="20577"/>
          <ac:spMkLst>
            <pc:docMk/>
            <pc:sldMk cId="3674066786" sldId="256"/>
            <ac:spMk id="15" creationId="{039E4815-406A-447F-A41F-26286A4CD799}"/>
          </ac:spMkLst>
        </pc:spChg>
        <pc:picChg chg="mod">
          <ac:chgData name="David VACHALA" userId="76d02b97-1bbd-456c-868a-7dcf11490085" providerId="ADAL" clId="{6F22FB05-847C-4955-BB77-E977FB929C10}" dt="2023-10-11T18:58:06.552" v="150"/>
          <ac:picMkLst>
            <pc:docMk/>
            <pc:sldMk cId="3674066786" sldId="256"/>
            <ac:picMk id="7" creationId="{B0BD3314-776A-44E8-9050-B1333A393952}"/>
          </ac:picMkLst>
        </pc:picChg>
      </pc:sldChg>
      <pc:sldChg chg="modSp mod ord">
        <pc:chgData name="David VACHALA" userId="76d02b97-1bbd-456c-868a-7dcf11490085" providerId="ADAL" clId="{6F22FB05-847C-4955-BB77-E977FB929C10}" dt="2023-10-10T20:07:16.944" v="12" actId="20577"/>
        <pc:sldMkLst>
          <pc:docMk/>
          <pc:sldMk cId="409723674" sldId="259"/>
        </pc:sldMkLst>
        <pc:spChg chg="mod">
          <ac:chgData name="David VACHALA" userId="76d02b97-1bbd-456c-868a-7dcf11490085" providerId="ADAL" clId="{6F22FB05-847C-4955-BB77-E977FB929C10}" dt="2023-10-10T20:07:16.944" v="12" actId="20577"/>
          <ac:spMkLst>
            <pc:docMk/>
            <pc:sldMk cId="409723674" sldId="259"/>
            <ac:spMk id="33" creationId="{3CD78EB7-563C-4025-87ED-8064992121A5}"/>
          </ac:spMkLst>
        </pc:spChg>
      </pc:sldChg>
      <pc:sldChg chg="modSp mod">
        <pc:chgData name="David VACHALA" userId="76d02b97-1bbd-456c-868a-7dcf11490085" providerId="ADAL" clId="{6F22FB05-847C-4955-BB77-E977FB929C10}" dt="2023-10-10T20:17:02.592" v="148"/>
        <pc:sldMkLst>
          <pc:docMk/>
          <pc:sldMk cId="1743216632" sldId="261"/>
        </pc:sldMkLst>
        <pc:spChg chg="mod">
          <ac:chgData name="David VACHALA" userId="76d02b97-1bbd-456c-868a-7dcf11490085" providerId="ADAL" clId="{6F22FB05-847C-4955-BB77-E977FB929C10}" dt="2023-10-10T20:09:05.523" v="87" actId="20577"/>
          <ac:spMkLst>
            <pc:docMk/>
            <pc:sldMk cId="1743216632" sldId="261"/>
            <ac:spMk id="29" creationId="{CB892594-7024-4545-AEF5-72B22C06A1A3}"/>
          </ac:spMkLst>
        </pc:spChg>
        <pc:spChg chg="mod">
          <ac:chgData name="David VACHALA" userId="76d02b97-1bbd-456c-868a-7dcf11490085" providerId="ADAL" clId="{6F22FB05-847C-4955-BB77-E977FB929C10}" dt="2023-10-10T20:09:47.544" v="108" actId="20577"/>
          <ac:spMkLst>
            <pc:docMk/>
            <pc:sldMk cId="1743216632" sldId="261"/>
            <ac:spMk id="38" creationId="{3AD62353-66DA-437B-A82D-75433367BE34}"/>
          </ac:spMkLst>
        </pc:spChg>
        <pc:spChg chg="mod">
          <ac:chgData name="David VACHALA" userId="76d02b97-1bbd-456c-868a-7dcf11490085" providerId="ADAL" clId="{6F22FB05-847C-4955-BB77-E977FB929C10}" dt="2023-10-10T20:15:04.018" v="145" actId="20577"/>
          <ac:spMkLst>
            <pc:docMk/>
            <pc:sldMk cId="1743216632" sldId="261"/>
            <ac:spMk id="39" creationId="{C17792EC-B649-4521-8BC0-704F4F4F9823}"/>
          </ac:spMkLst>
        </pc:spChg>
        <pc:spChg chg="mod">
          <ac:chgData name="David VACHALA" userId="76d02b97-1bbd-456c-868a-7dcf11490085" providerId="ADAL" clId="{6F22FB05-847C-4955-BB77-E977FB929C10}" dt="2023-10-10T20:10:01.448" v="124" actId="20577"/>
          <ac:spMkLst>
            <pc:docMk/>
            <pc:sldMk cId="1743216632" sldId="261"/>
            <ac:spMk id="41" creationId="{309B52EE-F75E-4904-AF65-5BA395A3D838}"/>
          </ac:spMkLst>
        </pc:spChg>
        <pc:spChg chg="mod">
          <ac:chgData name="David VACHALA" userId="76d02b97-1bbd-456c-868a-7dcf11490085" providerId="ADAL" clId="{6F22FB05-847C-4955-BB77-E977FB929C10}" dt="2023-10-10T20:17:02.592" v="148"/>
          <ac:spMkLst>
            <pc:docMk/>
            <pc:sldMk cId="1743216632" sldId="261"/>
            <ac:spMk id="42" creationId="{4BCB5372-1AB6-44A8-AD04-1395BEABC92C}"/>
          </ac:spMkLst>
        </pc:spChg>
        <pc:picChg chg="mod">
          <ac:chgData name="David VACHALA" userId="76d02b97-1bbd-456c-868a-7dcf11490085" providerId="ADAL" clId="{6F22FB05-847C-4955-BB77-E977FB929C10}" dt="2023-10-10T20:09:33.767" v="89"/>
          <ac:picMkLst>
            <pc:docMk/>
            <pc:sldMk cId="1743216632" sldId="261"/>
            <ac:picMk id="37" creationId="{DDCB2138-9DAD-4B7D-8846-B68288AF3EAC}"/>
          </ac:picMkLst>
        </pc:picChg>
        <pc:picChg chg="mod">
          <ac:chgData name="David VACHALA" userId="76d02b97-1bbd-456c-868a-7dcf11490085" providerId="ADAL" clId="{6F22FB05-847C-4955-BB77-E977FB929C10}" dt="2023-10-10T20:16:21.957" v="147"/>
          <ac:picMkLst>
            <pc:docMk/>
            <pc:sldMk cId="1743216632" sldId="261"/>
            <ac:picMk id="76" creationId="{C329057C-A703-4234-8C36-15BC675BA225}"/>
          </ac:picMkLst>
        </pc:picChg>
      </pc:sldChg>
      <pc:sldChg chg="del">
        <pc:chgData name="David VACHALA" userId="76d02b97-1bbd-456c-868a-7dcf11490085" providerId="ADAL" clId="{6F22FB05-847C-4955-BB77-E977FB929C10}" dt="2023-10-10T20:08:22.127" v="56" actId="47"/>
        <pc:sldMkLst>
          <pc:docMk/>
          <pc:sldMk cId="2950851526" sldId="369"/>
        </pc:sldMkLst>
      </pc:sldChg>
      <pc:sldChg chg="del">
        <pc:chgData name="David VACHALA" userId="76d02b97-1bbd-456c-868a-7dcf11490085" providerId="ADAL" clId="{6F22FB05-847C-4955-BB77-E977FB929C10}" dt="2023-10-10T20:08:18.044" v="55" actId="47"/>
        <pc:sldMkLst>
          <pc:docMk/>
          <pc:sldMk cId="3401336629" sldId="386"/>
        </pc:sldMkLst>
      </pc:sldChg>
      <pc:sldChg chg="del">
        <pc:chgData name="David VACHALA" userId="76d02b97-1bbd-456c-868a-7dcf11490085" providerId="ADAL" clId="{6F22FB05-847C-4955-BB77-E977FB929C10}" dt="2023-10-10T20:08:24.153" v="58" actId="47"/>
        <pc:sldMkLst>
          <pc:docMk/>
          <pc:sldMk cId="882248201" sldId="387"/>
        </pc:sldMkLst>
      </pc:sldChg>
      <pc:sldChg chg="del">
        <pc:chgData name="David VACHALA" userId="76d02b97-1bbd-456c-868a-7dcf11490085" providerId="ADAL" clId="{6F22FB05-847C-4955-BB77-E977FB929C10}" dt="2023-10-10T20:08:23.100" v="57" actId="47"/>
        <pc:sldMkLst>
          <pc:docMk/>
          <pc:sldMk cId="2771745213" sldId="388"/>
        </pc:sldMkLst>
      </pc:sldChg>
      <pc:sldChg chg="modSp mod">
        <pc:chgData name="David VACHALA" userId="76d02b97-1bbd-456c-868a-7dcf11490085" providerId="ADAL" clId="{6F22FB05-847C-4955-BB77-E977FB929C10}" dt="2023-10-11T19:04:36.970" v="213" actId="27636"/>
        <pc:sldMkLst>
          <pc:docMk/>
          <pc:sldMk cId="1200456511" sldId="486"/>
        </pc:sldMkLst>
        <pc:spChg chg="mod">
          <ac:chgData name="David VACHALA" userId="76d02b97-1bbd-456c-868a-7dcf11490085" providerId="ADAL" clId="{6F22FB05-847C-4955-BB77-E977FB929C10}" dt="2023-10-11T19:03:39.563" v="205" actId="27636"/>
          <ac:spMkLst>
            <pc:docMk/>
            <pc:sldMk cId="1200456511" sldId="486"/>
            <ac:spMk id="8" creationId="{88B82E67-C906-4FA9-BD44-A226DC6C19B0}"/>
          </ac:spMkLst>
        </pc:spChg>
        <pc:spChg chg="mod">
          <ac:chgData name="David VACHALA" userId="76d02b97-1bbd-456c-868a-7dcf11490085" providerId="ADAL" clId="{6F22FB05-847C-4955-BB77-E977FB929C10}" dt="2023-10-11T19:04:26.172" v="211"/>
          <ac:spMkLst>
            <pc:docMk/>
            <pc:sldMk cId="1200456511" sldId="486"/>
            <ac:spMk id="14" creationId="{6E31850A-D536-41F0-9D96-7836AAC5E502}"/>
          </ac:spMkLst>
        </pc:spChg>
        <pc:spChg chg="mod">
          <ac:chgData name="David VACHALA" userId="76d02b97-1bbd-456c-868a-7dcf11490085" providerId="ADAL" clId="{6F22FB05-847C-4955-BB77-E977FB929C10}" dt="2023-10-11T19:04:36.970" v="213" actId="27636"/>
          <ac:spMkLst>
            <pc:docMk/>
            <pc:sldMk cId="1200456511" sldId="486"/>
            <ac:spMk id="15" creationId="{039E4815-406A-447F-A41F-26286A4CD799}"/>
          </ac:spMkLst>
        </pc:spChg>
        <pc:picChg chg="mod">
          <ac:chgData name="David VACHALA" userId="76d02b97-1bbd-456c-868a-7dcf11490085" providerId="ADAL" clId="{6F22FB05-847C-4955-BB77-E977FB929C10}" dt="2023-10-11T19:03:08.643" v="190"/>
          <ac:picMkLst>
            <pc:docMk/>
            <pc:sldMk cId="1200456511" sldId="486"/>
            <ac:picMk id="7" creationId="{B0BD3314-776A-44E8-9050-B1333A393952}"/>
          </ac:picMkLst>
        </pc:picChg>
      </pc:sldChg>
      <pc:sldChg chg="del">
        <pc:chgData name="David VACHALA" userId="76d02b97-1bbd-456c-868a-7dcf11490085" providerId="ADAL" clId="{6F22FB05-847C-4955-BB77-E977FB929C10}" dt="2023-10-10T20:07:51.490" v="38" actId="47"/>
        <pc:sldMkLst>
          <pc:docMk/>
          <pc:sldMk cId="3622810647" sldId="2147470022"/>
        </pc:sldMkLst>
      </pc:sldChg>
      <pc:sldChg chg="del">
        <pc:chgData name="David VACHALA" userId="76d02b97-1bbd-456c-868a-7dcf11490085" providerId="ADAL" clId="{6F22FB05-847C-4955-BB77-E977FB929C10}" dt="2023-10-10T20:07:54.982" v="44" actId="47"/>
        <pc:sldMkLst>
          <pc:docMk/>
          <pc:sldMk cId="2882110285" sldId="2147470025"/>
        </pc:sldMkLst>
      </pc:sldChg>
      <pc:sldChg chg="del">
        <pc:chgData name="David VACHALA" userId="76d02b97-1bbd-456c-868a-7dcf11490085" providerId="ADAL" clId="{6F22FB05-847C-4955-BB77-E977FB929C10}" dt="2023-10-10T20:07:55.739" v="45" actId="47"/>
        <pc:sldMkLst>
          <pc:docMk/>
          <pc:sldMk cId="2009145859" sldId="2147470026"/>
        </pc:sldMkLst>
      </pc:sldChg>
      <pc:sldChg chg="del">
        <pc:chgData name="David VACHALA" userId="76d02b97-1bbd-456c-868a-7dcf11490085" providerId="ADAL" clId="{6F22FB05-847C-4955-BB77-E977FB929C10}" dt="2023-10-10T20:07:56.539" v="46" actId="47"/>
        <pc:sldMkLst>
          <pc:docMk/>
          <pc:sldMk cId="1715209206" sldId="2147470028"/>
        </pc:sldMkLst>
      </pc:sldChg>
      <pc:sldChg chg="del">
        <pc:chgData name="David VACHALA" userId="76d02b97-1bbd-456c-868a-7dcf11490085" providerId="ADAL" clId="{6F22FB05-847C-4955-BB77-E977FB929C10}" dt="2023-10-10T20:07:57.233" v="47" actId="47"/>
        <pc:sldMkLst>
          <pc:docMk/>
          <pc:sldMk cId="3885278862" sldId="2147470031"/>
        </pc:sldMkLst>
      </pc:sldChg>
      <pc:sldChg chg="addSp delSp modSp mod">
        <pc:chgData name="David VACHALA" userId="76d02b97-1bbd-456c-868a-7dcf11490085" providerId="ADAL" clId="{6F22FB05-847C-4955-BB77-E977FB929C10}" dt="2023-10-25T10:52:34.368" v="922" actId="1076"/>
        <pc:sldMkLst>
          <pc:docMk/>
          <pc:sldMk cId="3843477873" sldId="2147480230"/>
        </pc:sldMkLst>
        <pc:picChg chg="add mod">
          <ac:chgData name="David VACHALA" userId="76d02b97-1bbd-456c-868a-7dcf11490085" providerId="ADAL" clId="{6F22FB05-847C-4955-BB77-E977FB929C10}" dt="2023-10-25T10:52:34.368" v="922" actId="1076"/>
          <ac:picMkLst>
            <pc:docMk/>
            <pc:sldMk cId="3843477873" sldId="2147480230"/>
            <ac:picMk id="3" creationId="{1308EE58-9E41-7370-623E-2A68529200D3}"/>
          </ac:picMkLst>
        </pc:picChg>
        <pc:picChg chg="del">
          <ac:chgData name="David VACHALA" userId="76d02b97-1bbd-456c-868a-7dcf11490085" providerId="ADAL" clId="{6F22FB05-847C-4955-BB77-E977FB929C10}" dt="2023-10-25T10:52:30.022" v="919" actId="478"/>
          <ac:picMkLst>
            <pc:docMk/>
            <pc:sldMk cId="3843477873" sldId="2147480230"/>
            <ac:picMk id="6" creationId="{BD72F148-BC90-3351-A6EB-FA0EAFD0AEDD}"/>
          </ac:picMkLst>
        </pc:picChg>
      </pc:sldChg>
      <pc:sldChg chg="del">
        <pc:chgData name="David VACHALA" userId="76d02b97-1bbd-456c-868a-7dcf11490085" providerId="ADAL" clId="{6F22FB05-847C-4955-BB77-E977FB929C10}" dt="2023-10-10T20:07:28.998" v="23" actId="47"/>
        <pc:sldMkLst>
          <pc:docMk/>
          <pc:sldMk cId="2820351169" sldId="2147480263"/>
        </pc:sldMkLst>
      </pc:sldChg>
      <pc:sldChg chg="del">
        <pc:chgData name="David VACHALA" userId="76d02b97-1bbd-456c-868a-7dcf11490085" providerId="ADAL" clId="{6F22FB05-847C-4955-BB77-E977FB929C10}" dt="2023-10-10T20:07:30.928" v="24" actId="47"/>
        <pc:sldMkLst>
          <pc:docMk/>
          <pc:sldMk cId="3576844713" sldId="2147480264"/>
        </pc:sldMkLst>
      </pc:sldChg>
      <pc:sldChg chg="del">
        <pc:chgData name="David VACHALA" userId="76d02b97-1bbd-456c-868a-7dcf11490085" providerId="ADAL" clId="{6F22FB05-847C-4955-BB77-E977FB929C10}" dt="2023-10-10T20:07:32.034" v="25" actId="47"/>
        <pc:sldMkLst>
          <pc:docMk/>
          <pc:sldMk cId="964989580" sldId="2147480265"/>
        </pc:sldMkLst>
      </pc:sldChg>
      <pc:sldChg chg="del">
        <pc:chgData name="David VACHALA" userId="76d02b97-1bbd-456c-868a-7dcf11490085" providerId="ADAL" clId="{6F22FB05-847C-4955-BB77-E977FB929C10}" dt="2023-10-10T20:07:32.595" v="26" actId="47"/>
        <pc:sldMkLst>
          <pc:docMk/>
          <pc:sldMk cId="3146288481" sldId="2147480266"/>
        </pc:sldMkLst>
      </pc:sldChg>
      <pc:sldChg chg="del">
        <pc:chgData name="David VACHALA" userId="76d02b97-1bbd-456c-868a-7dcf11490085" providerId="ADAL" clId="{6F22FB05-847C-4955-BB77-E977FB929C10}" dt="2023-10-10T20:07:33.642" v="27" actId="47"/>
        <pc:sldMkLst>
          <pc:docMk/>
          <pc:sldMk cId="123337247" sldId="2147480267"/>
        </pc:sldMkLst>
      </pc:sldChg>
      <pc:sldChg chg="del">
        <pc:chgData name="David VACHALA" userId="76d02b97-1bbd-456c-868a-7dcf11490085" providerId="ADAL" clId="{6F22FB05-847C-4955-BB77-E977FB929C10}" dt="2023-10-10T20:07:34.702" v="28" actId="47"/>
        <pc:sldMkLst>
          <pc:docMk/>
          <pc:sldMk cId="3096485580" sldId="2147480268"/>
        </pc:sldMkLst>
      </pc:sldChg>
      <pc:sldChg chg="del">
        <pc:chgData name="David VACHALA" userId="76d02b97-1bbd-456c-868a-7dcf11490085" providerId="ADAL" clId="{6F22FB05-847C-4955-BB77-E977FB929C10}" dt="2023-10-10T20:07:48.908" v="35" actId="47"/>
        <pc:sldMkLst>
          <pc:docMk/>
          <pc:sldMk cId="3153312506" sldId="2147481032"/>
        </pc:sldMkLst>
      </pc:sldChg>
      <pc:sldChg chg="del">
        <pc:chgData name="David VACHALA" userId="76d02b97-1bbd-456c-868a-7dcf11490085" providerId="ADAL" clId="{6F22FB05-847C-4955-BB77-E977FB929C10}" dt="2023-10-10T20:07:49.374" v="36" actId="47"/>
        <pc:sldMkLst>
          <pc:docMk/>
          <pc:sldMk cId="2185715426" sldId="2147481035"/>
        </pc:sldMkLst>
      </pc:sldChg>
      <pc:sldChg chg="del">
        <pc:chgData name="David VACHALA" userId="76d02b97-1bbd-456c-868a-7dcf11490085" providerId="ADAL" clId="{6F22FB05-847C-4955-BB77-E977FB929C10}" dt="2023-10-10T20:07:51.943" v="39" actId="47"/>
        <pc:sldMkLst>
          <pc:docMk/>
          <pc:sldMk cId="3500979537" sldId="2147481039"/>
        </pc:sldMkLst>
      </pc:sldChg>
      <pc:sldChg chg="del">
        <pc:chgData name="David VACHALA" userId="76d02b97-1bbd-456c-868a-7dcf11490085" providerId="ADAL" clId="{6F22FB05-847C-4955-BB77-E977FB929C10}" dt="2023-10-10T20:07:52.761" v="41" actId="47"/>
        <pc:sldMkLst>
          <pc:docMk/>
          <pc:sldMk cId="2660800847" sldId="2147481040"/>
        </pc:sldMkLst>
      </pc:sldChg>
      <pc:sldChg chg="del">
        <pc:chgData name="David VACHALA" userId="76d02b97-1bbd-456c-868a-7dcf11490085" providerId="ADAL" clId="{6F22FB05-847C-4955-BB77-E977FB929C10}" dt="2023-10-10T20:07:52.376" v="40" actId="47"/>
        <pc:sldMkLst>
          <pc:docMk/>
          <pc:sldMk cId="2607759214" sldId="2147481041"/>
        </pc:sldMkLst>
      </pc:sldChg>
      <pc:sldChg chg="del">
        <pc:chgData name="David VACHALA" userId="76d02b97-1bbd-456c-868a-7dcf11490085" providerId="ADAL" clId="{6F22FB05-847C-4955-BB77-E977FB929C10}" dt="2023-10-10T20:07:53.369" v="42" actId="47"/>
        <pc:sldMkLst>
          <pc:docMk/>
          <pc:sldMk cId="83276240" sldId="2147481042"/>
        </pc:sldMkLst>
      </pc:sldChg>
      <pc:sldChg chg="del">
        <pc:chgData name="David VACHALA" userId="76d02b97-1bbd-456c-868a-7dcf11490085" providerId="ADAL" clId="{6F22FB05-847C-4955-BB77-E977FB929C10}" dt="2023-10-10T20:07:53.884" v="43" actId="47"/>
        <pc:sldMkLst>
          <pc:docMk/>
          <pc:sldMk cId="2708993513" sldId="2147481044"/>
        </pc:sldMkLst>
      </pc:sldChg>
      <pc:sldChg chg="del">
        <pc:chgData name="David VACHALA" userId="76d02b97-1bbd-456c-868a-7dcf11490085" providerId="ADAL" clId="{6F22FB05-847C-4955-BB77-E977FB929C10}" dt="2023-10-10T20:07:50.577" v="37" actId="47"/>
        <pc:sldMkLst>
          <pc:docMk/>
          <pc:sldMk cId="867705398" sldId="2147481061"/>
        </pc:sldMkLst>
      </pc:sldChg>
      <pc:sldChg chg="addSp modSp new mod">
        <pc:chgData name="David VACHALA" userId="76d02b97-1bbd-456c-868a-7dcf11490085" providerId="ADAL" clId="{6F22FB05-847C-4955-BB77-E977FB929C10}" dt="2023-10-23T15:24:24.417" v="301" actId="20577"/>
        <pc:sldMkLst>
          <pc:docMk/>
          <pc:sldMk cId="1094995141" sldId="2147481062"/>
        </pc:sldMkLst>
        <pc:spChg chg="mod">
          <ac:chgData name="David VACHALA" userId="76d02b97-1bbd-456c-868a-7dcf11490085" providerId="ADAL" clId="{6F22FB05-847C-4955-BB77-E977FB929C10}" dt="2023-10-23T15:24:24.417" v="301" actId="20577"/>
          <ac:spMkLst>
            <pc:docMk/>
            <pc:sldMk cId="1094995141" sldId="2147481062"/>
            <ac:spMk id="2" creationId="{3FE55BEC-4279-6C61-6507-2C1077063116}"/>
          </ac:spMkLst>
        </pc:spChg>
        <pc:spChg chg="mod">
          <ac:chgData name="David VACHALA" userId="76d02b97-1bbd-456c-868a-7dcf11490085" providerId="ADAL" clId="{6F22FB05-847C-4955-BB77-E977FB929C10}" dt="2023-10-23T15:22:59.083" v="247" actId="20577"/>
          <ac:spMkLst>
            <pc:docMk/>
            <pc:sldMk cId="1094995141" sldId="2147481062"/>
            <ac:spMk id="3" creationId="{A0ABDFDD-7F5A-E306-B6C5-6E639CCCFC26}"/>
          </ac:spMkLst>
        </pc:spChg>
        <pc:spChg chg="add mod">
          <ac:chgData name="David VACHALA" userId="76d02b97-1bbd-456c-868a-7dcf11490085" providerId="ADAL" clId="{6F22FB05-847C-4955-BB77-E977FB929C10}" dt="2023-10-23T15:23:37.308" v="253" actId="1076"/>
          <ac:spMkLst>
            <pc:docMk/>
            <pc:sldMk cId="1094995141" sldId="2147481062"/>
            <ac:spMk id="6" creationId="{4A60C549-8F38-BBBC-EC3A-11957A6F1EB9}"/>
          </ac:spMkLst>
        </pc:spChg>
        <pc:picChg chg="add mod">
          <ac:chgData name="David VACHALA" userId="76d02b97-1bbd-456c-868a-7dcf11490085" providerId="ADAL" clId="{6F22FB05-847C-4955-BB77-E977FB929C10}" dt="2023-10-23T15:23:17.522" v="249" actId="1076"/>
          <ac:picMkLst>
            <pc:docMk/>
            <pc:sldMk cId="1094995141" sldId="2147481062"/>
            <ac:picMk id="2050" creationId="{9969602B-F114-0F34-B8C0-F60CF9C0E846}"/>
          </ac:picMkLst>
        </pc:picChg>
        <pc:picChg chg="add mod">
          <ac:chgData name="David VACHALA" userId="76d02b97-1bbd-456c-868a-7dcf11490085" providerId="ADAL" clId="{6F22FB05-847C-4955-BB77-E977FB929C10}" dt="2023-10-23T15:23:24.508" v="251" actId="1076"/>
          <ac:picMkLst>
            <pc:docMk/>
            <pc:sldMk cId="1094995141" sldId="2147481062"/>
            <ac:picMk id="2052" creationId="{499682F3-29EB-BECF-05A2-8151F4539AD9}"/>
          </ac:picMkLst>
        </pc:picChg>
      </pc:sldChg>
      <pc:sldChg chg="modSp new del mod">
        <pc:chgData name="David VACHALA" userId="76d02b97-1bbd-456c-868a-7dcf11490085" providerId="ADAL" clId="{6F22FB05-847C-4955-BB77-E977FB929C10}" dt="2023-10-25T10:28:58.930" v="711" actId="47"/>
        <pc:sldMkLst>
          <pc:docMk/>
          <pc:sldMk cId="2987543895" sldId="2147481063"/>
        </pc:sldMkLst>
        <pc:spChg chg="mod">
          <ac:chgData name="David VACHALA" userId="76d02b97-1bbd-456c-868a-7dcf11490085" providerId="ADAL" clId="{6F22FB05-847C-4955-BB77-E977FB929C10}" dt="2023-10-10T20:07:44.854" v="34" actId="20577"/>
          <ac:spMkLst>
            <pc:docMk/>
            <pc:sldMk cId="2987543895" sldId="2147481063"/>
            <ac:spMk id="2" creationId="{BD444716-90EB-0D7B-B2E4-C34DD22AB433}"/>
          </ac:spMkLst>
        </pc:spChg>
      </pc:sldChg>
      <pc:sldChg chg="addSp delSp modSp new mod modClrScheme chgLayout">
        <pc:chgData name="David VACHALA" userId="76d02b97-1bbd-456c-868a-7dcf11490085" providerId="ADAL" clId="{6F22FB05-847C-4955-BB77-E977FB929C10}" dt="2023-10-10T20:08:15.204" v="54" actId="20577"/>
        <pc:sldMkLst>
          <pc:docMk/>
          <pc:sldMk cId="2484633404" sldId="2147481064"/>
        </pc:sldMkLst>
        <pc:spChg chg="del">
          <ac:chgData name="David VACHALA" userId="76d02b97-1bbd-456c-868a-7dcf11490085" providerId="ADAL" clId="{6F22FB05-847C-4955-BB77-E977FB929C10}" dt="2023-10-10T20:08:11.927" v="49" actId="700"/>
          <ac:spMkLst>
            <pc:docMk/>
            <pc:sldMk cId="2484633404" sldId="2147481064"/>
            <ac:spMk id="2" creationId="{450BA3B4-1B38-BF22-24BD-B7DED3AE26FE}"/>
          </ac:spMkLst>
        </pc:spChg>
        <pc:spChg chg="del mod ord">
          <ac:chgData name="David VACHALA" userId="76d02b97-1bbd-456c-868a-7dcf11490085" providerId="ADAL" clId="{6F22FB05-847C-4955-BB77-E977FB929C10}" dt="2023-10-10T20:08:11.927" v="49" actId="700"/>
          <ac:spMkLst>
            <pc:docMk/>
            <pc:sldMk cId="2484633404" sldId="2147481064"/>
            <ac:spMk id="3" creationId="{ECBE3E27-F296-267A-6A33-C383B79FB5B7}"/>
          </ac:spMkLst>
        </pc:spChg>
        <pc:spChg chg="del mod ord">
          <ac:chgData name="David VACHALA" userId="76d02b97-1bbd-456c-868a-7dcf11490085" providerId="ADAL" clId="{6F22FB05-847C-4955-BB77-E977FB929C10}" dt="2023-10-10T20:08:11.927" v="49" actId="700"/>
          <ac:spMkLst>
            <pc:docMk/>
            <pc:sldMk cId="2484633404" sldId="2147481064"/>
            <ac:spMk id="4" creationId="{7D9AEC84-3060-56E8-9811-D5FFF9D388E0}"/>
          </ac:spMkLst>
        </pc:spChg>
        <pc:spChg chg="mod ord">
          <ac:chgData name="David VACHALA" userId="76d02b97-1bbd-456c-868a-7dcf11490085" providerId="ADAL" clId="{6F22FB05-847C-4955-BB77-E977FB929C10}" dt="2023-10-10T20:08:11.927" v="49" actId="700"/>
          <ac:spMkLst>
            <pc:docMk/>
            <pc:sldMk cId="2484633404" sldId="2147481064"/>
            <ac:spMk id="5" creationId="{89D69BFF-1ABB-A2DA-9688-A326AF84735F}"/>
          </ac:spMkLst>
        </pc:spChg>
        <pc:spChg chg="add mod ord">
          <ac:chgData name="David VACHALA" userId="76d02b97-1bbd-456c-868a-7dcf11490085" providerId="ADAL" clId="{6F22FB05-847C-4955-BB77-E977FB929C10}" dt="2023-10-10T20:08:15.204" v="54" actId="20577"/>
          <ac:spMkLst>
            <pc:docMk/>
            <pc:sldMk cId="2484633404" sldId="2147481064"/>
            <ac:spMk id="6" creationId="{64912E42-E6E3-6F7D-2D90-12ECC3C371C0}"/>
          </ac:spMkLst>
        </pc:spChg>
        <pc:spChg chg="add mod ord">
          <ac:chgData name="David VACHALA" userId="76d02b97-1bbd-456c-868a-7dcf11490085" providerId="ADAL" clId="{6F22FB05-847C-4955-BB77-E977FB929C10}" dt="2023-10-10T20:08:11.927" v="49" actId="700"/>
          <ac:spMkLst>
            <pc:docMk/>
            <pc:sldMk cId="2484633404" sldId="2147481064"/>
            <ac:spMk id="7" creationId="{03BDF96F-D95F-0ED7-5925-ABEE4E02DF88}"/>
          </ac:spMkLst>
        </pc:spChg>
      </pc:sldChg>
      <pc:sldChg chg="addSp modSp add mod">
        <pc:chgData name="David VACHALA" userId="76d02b97-1bbd-456c-868a-7dcf11490085" providerId="ADAL" clId="{6F22FB05-847C-4955-BB77-E977FB929C10}" dt="2023-10-23T15:27:52.048" v="367" actId="1076"/>
        <pc:sldMkLst>
          <pc:docMk/>
          <pc:sldMk cId="821017781" sldId="2147481065"/>
        </pc:sldMkLst>
        <pc:spChg chg="mod">
          <ac:chgData name="David VACHALA" userId="76d02b97-1bbd-456c-868a-7dcf11490085" providerId="ADAL" clId="{6F22FB05-847C-4955-BB77-E977FB929C10}" dt="2023-10-23T15:24:52.244" v="306" actId="20577"/>
          <ac:spMkLst>
            <pc:docMk/>
            <pc:sldMk cId="821017781" sldId="2147481065"/>
            <ac:spMk id="2" creationId="{3FE55BEC-4279-6C61-6507-2C1077063116}"/>
          </ac:spMkLst>
        </pc:spChg>
        <pc:spChg chg="mod">
          <ac:chgData name="David VACHALA" userId="76d02b97-1bbd-456c-868a-7dcf11490085" providerId="ADAL" clId="{6F22FB05-847C-4955-BB77-E977FB929C10}" dt="2023-10-23T15:26:56.060" v="358" actId="20577"/>
          <ac:spMkLst>
            <pc:docMk/>
            <pc:sldMk cId="821017781" sldId="2147481065"/>
            <ac:spMk id="3" creationId="{A0ABDFDD-7F5A-E306-B6C5-6E639CCCFC26}"/>
          </ac:spMkLst>
        </pc:spChg>
        <pc:spChg chg="add mod">
          <ac:chgData name="David VACHALA" userId="76d02b97-1bbd-456c-868a-7dcf11490085" providerId="ADAL" clId="{6F22FB05-847C-4955-BB77-E977FB929C10}" dt="2023-10-23T15:27:49.066" v="366" actId="1076"/>
          <ac:spMkLst>
            <pc:docMk/>
            <pc:sldMk cId="821017781" sldId="2147481065"/>
            <ac:spMk id="6" creationId="{610BC5DE-D553-C191-7DC5-058C67E30193}"/>
          </ac:spMkLst>
        </pc:spChg>
        <pc:spChg chg="add mod">
          <ac:chgData name="David VACHALA" userId="76d02b97-1bbd-456c-868a-7dcf11490085" providerId="ADAL" clId="{6F22FB05-847C-4955-BB77-E977FB929C10}" dt="2023-10-23T15:27:52.048" v="367" actId="1076"/>
          <ac:spMkLst>
            <pc:docMk/>
            <pc:sldMk cId="821017781" sldId="2147481065"/>
            <ac:spMk id="8" creationId="{A5CAC6B9-390E-7523-2FA4-E356805F71B3}"/>
          </ac:spMkLst>
        </pc:spChg>
        <pc:picChg chg="add mod">
          <ac:chgData name="David VACHALA" userId="76d02b97-1bbd-456c-868a-7dcf11490085" providerId="ADAL" clId="{6F22FB05-847C-4955-BB77-E977FB929C10}" dt="2023-10-23T15:27:46.951" v="365" actId="14100"/>
          <ac:picMkLst>
            <pc:docMk/>
            <pc:sldMk cId="821017781" sldId="2147481065"/>
            <ac:picMk id="3074" creationId="{21ACAEED-E510-07AD-F976-0C8921E9EDC7}"/>
          </ac:picMkLst>
        </pc:picChg>
      </pc:sldChg>
      <pc:sldChg chg="addSp modSp add mod">
        <pc:chgData name="David VACHALA" userId="76d02b97-1bbd-456c-868a-7dcf11490085" providerId="ADAL" clId="{6F22FB05-847C-4955-BB77-E977FB929C10}" dt="2023-10-25T11:16:02.093" v="986" actId="27636"/>
        <pc:sldMkLst>
          <pc:docMk/>
          <pc:sldMk cId="401204542" sldId="2147481066"/>
        </pc:sldMkLst>
        <pc:spChg chg="mod">
          <ac:chgData name="David VACHALA" userId="76d02b97-1bbd-456c-868a-7dcf11490085" providerId="ADAL" clId="{6F22FB05-847C-4955-BB77-E977FB929C10}" dt="2023-10-23T15:32:49.566" v="378" actId="20577"/>
          <ac:spMkLst>
            <pc:docMk/>
            <pc:sldMk cId="401204542" sldId="2147481066"/>
            <ac:spMk id="2" creationId="{3FE55BEC-4279-6C61-6507-2C1077063116}"/>
          </ac:spMkLst>
        </pc:spChg>
        <pc:spChg chg="mod">
          <ac:chgData name="David VACHALA" userId="76d02b97-1bbd-456c-868a-7dcf11490085" providerId="ADAL" clId="{6F22FB05-847C-4955-BB77-E977FB929C10}" dt="2023-10-25T11:16:02.093" v="986" actId="27636"/>
          <ac:spMkLst>
            <pc:docMk/>
            <pc:sldMk cId="401204542" sldId="2147481066"/>
            <ac:spMk id="3" creationId="{A0ABDFDD-7F5A-E306-B6C5-6E639CCCFC26}"/>
          </ac:spMkLst>
        </pc:spChg>
        <pc:spChg chg="add mod">
          <ac:chgData name="David VACHALA" userId="76d02b97-1bbd-456c-868a-7dcf11490085" providerId="ADAL" clId="{6F22FB05-847C-4955-BB77-E977FB929C10}" dt="2023-10-23T15:40:26.323" v="540" actId="14100"/>
          <ac:spMkLst>
            <pc:docMk/>
            <pc:sldMk cId="401204542" sldId="2147481066"/>
            <ac:spMk id="6" creationId="{6EF24530-6300-0ECF-E5DB-DF78E7C133A5}"/>
          </ac:spMkLst>
        </pc:spChg>
        <pc:picChg chg="add mod">
          <ac:chgData name="David VACHALA" userId="76d02b97-1bbd-456c-868a-7dcf11490085" providerId="ADAL" clId="{6F22FB05-847C-4955-BB77-E977FB929C10}" dt="2023-10-23T15:32:29.774" v="370" actId="1076"/>
          <ac:picMkLst>
            <pc:docMk/>
            <pc:sldMk cId="401204542" sldId="2147481066"/>
            <ac:picMk id="4098" creationId="{2607B842-0050-853A-00D7-D93522971951}"/>
          </ac:picMkLst>
        </pc:picChg>
      </pc:sldChg>
      <pc:sldChg chg="addSp modSp add mod">
        <pc:chgData name="David VACHALA" userId="76d02b97-1bbd-456c-868a-7dcf11490085" providerId="ADAL" clId="{6F22FB05-847C-4955-BB77-E977FB929C10}" dt="2023-10-25T11:10:33.597" v="940" actId="1076"/>
        <pc:sldMkLst>
          <pc:docMk/>
          <pc:sldMk cId="3740556922" sldId="2147481067"/>
        </pc:sldMkLst>
        <pc:spChg chg="mod">
          <ac:chgData name="David VACHALA" userId="76d02b97-1bbd-456c-868a-7dcf11490085" providerId="ADAL" clId="{6F22FB05-847C-4955-BB77-E977FB929C10}" dt="2023-10-23T15:45:45.289" v="633"/>
          <ac:spMkLst>
            <pc:docMk/>
            <pc:sldMk cId="3740556922" sldId="2147481067"/>
            <ac:spMk id="2" creationId="{3FE55BEC-4279-6C61-6507-2C1077063116}"/>
          </ac:spMkLst>
        </pc:spChg>
        <pc:spChg chg="mod">
          <ac:chgData name="David VACHALA" userId="76d02b97-1bbd-456c-868a-7dcf11490085" providerId="ADAL" clId="{6F22FB05-847C-4955-BB77-E977FB929C10}" dt="2023-10-23T15:46:05.123" v="638" actId="20577"/>
          <ac:spMkLst>
            <pc:docMk/>
            <pc:sldMk cId="3740556922" sldId="2147481067"/>
            <ac:spMk id="3" creationId="{A0ABDFDD-7F5A-E306-B6C5-6E639CCCFC26}"/>
          </ac:spMkLst>
        </pc:spChg>
        <pc:spChg chg="add mod">
          <ac:chgData name="David VACHALA" userId="76d02b97-1bbd-456c-868a-7dcf11490085" providerId="ADAL" clId="{6F22FB05-847C-4955-BB77-E977FB929C10}" dt="2023-10-25T11:10:33.597" v="940" actId="1076"/>
          <ac:spMkLst>
            <pc:docMk/>
            <pc:sldMk cId="3740556922" sldId="2147481067"/>
            <ac:spMk id="6" creationId="{D05D44B5-6E76-4CAE-E480-34BE04564387}"/>
          </ac:spMkLst>
        </pc:spChg>
        <pc:picChg chg="add mod">
          <ac:chgData name="David VACHALA" userId="76d02b97-1bbd-456c-868a-7dcf11490085" providerId="ADAL" clId="{6F22FB05-847C-4955-BB77-E977FB929C10}" dt="2023-10-23T15:45:47.075" v="634" actId="1076"/>
          <ac:picMkLst>
            <pc:docMk/>
            <pc:sldMk cId="3740556922" sldId="2147481067"/>
            <ac:picMk id="5122" creationId="{50454F2A-8962-8A94-BE01-3E44B82E34E9}"/>
          </ac:picMkLst>
        </pc:picChg>
      </pc:sldChg>
      <pc:sldChg chg="addSp modSp add mod">
        <pc:chgData name="David VACHALA" userId="76d02b97-1bbd-456c-868a-7dcf11490085" providerId="ADAL" clId="{6F22FB05-847C-4955-BB77-E977FB929C10}" dt="2023-10-25T11:17:02.516" v="991" actId="1076"/>
        <pc:sldMkLst>
          <pc:docMk/>
          <pc:sldMk cId="952584551" sldId="2147481068"/>
        </pc:sldMkLst>
        <pc:spChg chg="mod">
          <ac:chgData name="David VACHALA" userId="76d02b97-1bbd-456c-868a-7dcf11490085" providerId="ADAL" clId="{6F22FB05-847C-4955-BB77-E977FB929C10}" dt="2023-10-23T15:14:30.007" v="230" actId="20577"/>
          <ac:spMkLst>
            <pc:docMk/>
            <pc:sldMk cId="952584551" sldId="2147481068"/>
            <ac:spMk id="2" creationId="{3FE55BEC-4279-6C61-6507-2C1077063116}"/>
          </ac:spMkLst>
        </pc:spChg>
        <pc:spChg chg="mod">
          <ac:chgData name="David VACHALA" userId="76d02b97-1bbd-456c-868a-7dcf11490085" providerId="ADAL" clId="{6F22FB05-847C-4955-BB77-E977FB929C10}" dt="2023-10-23T15:15:04.062" v="241" actId="20577"/>
          <ac:spMkLst>
            <pc:docMk/>
            <pc:sldMk cId="952584551" sldId="2147481068"/>
            <ac:spMk id="3" creationId="{A0ABDFDD-7F5A-E306-B6C5-6E639CCCFC26}"/>
          </ac:spMkLst>
        </pc:spChg>
        <pc:spChg chg="add mod">
          <ac:chgData name="David VACHALA" userId="76d02b97-1bbd-456c-868a-7dcf11490085" providerId="ADAL" clId="{6F22FB05-847C-4955-BB77-E977FB929C10}" dt="2023-10-25T11:17:02.516" v="991" actId="1076"/>
          <ac:spMkLst>
            <pc:docMk/>
            <pc:sldMk cId="952584551" sldId="2147481068"/>
            <ac:spMk id="6" creationId="{EE158496-B226-7C0B-815D-882C9B888694}"/>
          </ac:spMkLst>
        </pc:spChg>
        <pc:picChg chg="add mod">
          <ac:chgData name="David VACHALA" userId="76d02b97-1bbd-456c-868a-7dcf11490085" providerId="ADAL" clId="{6F22FB05-847C-4955-BB77-E977FB929C10}" dt="2023-10-23T15:13:27.343" v="220" actId="1076"/>
          <ac:picMkLst>
            <pc:docMk/>
            <pc:sldMk cId="952584551" sldId="2147481068"/>
            <ac:picMk id="1026" creationId="{001CB7B9-3395-04D6-F167-670AF067932A}"/>
          </ac:picMkLst>
        </pc:picChg>
      </pc:sldChg>
      <pc:sldChg chg="addSp modSp add mod">
        <pc:chgData name="David VACHALA" userId="76d02b97-1bbd-456c-868a-7dcf11490085" providerId="ADAL" clId="{6F22FB05-847C-4955-BB77-E977FB929C10}" dt="2023-10-25T11:14:20.467" v="984" actId="14100"/>
        <pc:sldMkLst>
          <pc:docMk/>
          <pc:sldMk cId="819014290" sldId="2147481069"/>
        </pc:sldMkLst>
        <pc:spChg chg="mod">
          <ac:chgData name="David VACHALA" userId="76d02b97-1bbd-456c-868a-7dcf11490085" providerId="ADAL" clId="{6F22FB05-847C-4955-BB77-E977FB929C10}" dt="2023-10-25T10:28:47.359" v="708" actId="20577"/>
          <ac:spMkLst>
            <pc:docMk/>
            <pc:sldMk cId="819014290" sldId="2147481069"/>
            <ac:spMk id="2" creationId="{3FE55BEC-4279-6C61-6507-2C1077063116}"/>
          </ac:spMkLst>
        </pc:spChg>
        <pc:spChg chg="mod">
          <ac:chgData name="David VACHALA" userId="76d02b97-1bbd-456c-868a-7dcf11490085" providerId="ADAL" clId="{6F22FB05-847C-4955-BB77-E977FB929C10}" dt="2023-10-23T15:50:23.599" v="665"/>
          <ac:spMkLst>
            <pc:docMk/>
            <pc:sldMk cId="819014290" sldId="2147481069"/>
            <ac:spMk id="3" creationId="{A0ABDFDD-7F5A-E306-B6C5-6E639CCCFC26}"/>
          </ac:spMkLst>
        </pc:spChg>
        <pc:spChg chg="add mod">
          <ac:chgData name="David VACHALA" userId="76d02b97-1bbd-456c-868a-7dcf11490085" providerId="ADAL" clId="{6F22FB05-847C-4955-BB77-E977FB929C10}" dt="2023-10-25T11:14:20.467" v="984" actId="14100"/>
          <ac:spMkLst>
            <pc:docMk/>
            <pc:sldMk cId="819014290" sldId="2147481069"/>
            <ac:spMk id="6" creationId="{2D431761-581D-61B4-2EB2-2E5C5291C95F}"/>
          </ac:spMkLst>
        </pc:spChg>
        <pc:picChg chg="add mod">
          <ac:chgData name="David VACHALA" userId="76d02b97-1bbd-456c-868a-7dcf11490085" providerId="ADAL" clId="{6F22FB05-847C-4955-BB77-E977FB929C10}" dt="2023-10-23T15:49:11.550" v="654" actId="14100"/>
          <ac:picMkLst>
            <pc:docMk/>
            <pc:sldMk cId="819014290" sldId="2147481069"/>
            <ac:picMk id="6146" creationId="{1BB58C01-F2A1-FCF2-2884-86BE5E6A5400}"/>
          </ac:picMkLst>
        </pc:picChg>
        <pc:picChg chg="add mod">
          <ac:chgData name="David VACHALA" userId="76d02b97-1bbd-456c-868a-7dcf11490085" providerId="ADAL" clId="{6F22FB05-847C-4955-BB77-E977FB929C10}" dt="2023-10-23T15:49:05.454" v="653" actId="1076"/>
          <ac:picMkLst>
            <pc:docMk/>
            <pc:sldMk cId="819014290" sldId="2147481069"/>
            <ac:picMk id="6148" creationId="{ABDAF13C-22A6-04E2-FEAB-B67169EDF1E3}"/>
          </ac:picMkLst>
        </pc:picChg>
      </pc:sldChg>
      <pc:sldChg chg="modSp add mod ord">
        <pc:chgData name="David VACHALA" userId="76d02b97-1bbd-456c-868a-7dcf11490085" providerId="ADAL" clId="{6F22FB05-847C-4955-BB77-E977FB929C10}" dt="2023-10-25T10:29:13.191" v="718" actId="20577"/>
        <pc:sldMkLst>
          <pc:docMk/>
          <pc:sldMk cId="1260628372" sldId="2147481070"/>
        </pc:sldMkLst>
        <pc:spChg chg="mod">
          <ac:chgData name="David VACHALA" userId="76d02b97-1bbd-456c-868a-7dcf11490085" providerId="ADAL" clId="{6F22FB05-847C-4955-BB77-E977FB929C10}" dt="2023-10-25T10:29:13.191" v="718" actId="20577"/>
          <ac:spMkLst>
            <pc:docMk/>
            <pc:sldMk cId="1260628372" sldId="2147481070"/>
            <ac:spMk id="2" creationId="{3FE55BEC-4279-6C61-6507-2C1077063116}"/>
          </ac:spMkLst>
        </pc:spChg>
      </pc:sldChg>
      <pc:sldChg chg="addSp delSp modSp add mod">
        <pc:chgData name="David VACHALA" userId="76d02b97-1bbd-456c-868a-7dcf11490085" providerId="ADAL" clId="{6F22FB05-847C-4955-BB77-E977FB929C10}" dt="2023-10-25T11:06:04.424" v="938" actId="20577"/>
        <pc:sldMkLst>
          <pc:docMk/>
          <pc:sldMk cId="716331244" sldId="2147481071"/>
        </pc:sldMkLst>
        <pc:spChg chg="mod">
          <ac:chgData name="David VACHALA" userId="76d02b97-1bbd-456c-868a-7dcf11490085" providerId="ADAL" clId="{6F22FB05-847C-4955-BB77-E977FB929C10}" dt="2023-10-25T11:06:04.424" v="938" actId="20577"/>
          <ac:spMkLst>
            <pc:docMk/>
            <pc:sldMk cId="716331244" sldId="2147481071"/>
            <ac:spMk id="2" creationId="{3FE55BEC-4279-6C61-6507-2C1077063116}"/>
          </ac:spMkLst>
        </pc:spChg>
        <pc:spChg chg="del">
          <ac:chgData name="David VACHALA" userId="76d02b97-1bbd-456c-868a-7dcf11490085" providerId="ADAL" clId="{6F22FB05-847C-4955-BB77-E977FB929C10}" dt="2023-10-25T10:36:42.394" v="842" actId="478"/>
          <ac:spMkLst>
            <pc:docMk/>
            <pc:sldMk cId="716331244" sldId="2147481071"/>
            <ac:spMk id="3" creationId="{A0ABDFDD-7F5A-E306-B6C5-6E639CCCFC26}"/>
          </ac:spMkLst>
        </pc:spChg>
        <pc:spChg chg="add mod">
          <ac:chgData name="David VACHALA" userId="76d02b97-1bbd-456c-868a-7dcf11490085" providerId="ADAL" clId="{6F22FB05-847C-4955-BB77-E977FB929C10}" dt="2023-10-25T10:59:12.203" v="930" actId="14100"/>
          <ac:spMkLst>
            <pc:docMk/>
            <pc:sldMk cId="716331244" sldId="2147481071"/>
            <ac:spMk id="9" creationId="{AD6052D3-6BF3-D727-F6B3-69017FB0D9E9}"/>
          </ac:spMkLst>
        </pc:spChg>
        <pc:picChg chg="add mod">
          <ac:chgData name="David VACHALA" userId="76d02b97-1bbd-456c-868a-7dcf11490085" providerId="ADAL" clId="{6F22FB05-847C-4955-BB77-E977FB929C10}" dt="2023-10-25T10:36:49.607" v="847" actId="1076"/>
          <ac:picMkLst>
            <pc:docMk/>
            <pc:sldMk cId="716331244" sldId="2147481071"/>
            <ac:picMk id="6" creationId="{AB589FC9-A9EE-EF4D-109D-E0E8EBA8C836}"/>
          </ac:picMkLst>
        </pc:picChg>
        <pc:picChg chg="add mod">
          <ac:chgData name="David VACHALA" userId="76d02b97-1bbd-456c-868a-7dcf11490085" providerId="ADAL" clId="{6F22FB05-847C-4955-BB77-E977FB929C10}" dt="2023-10-25T10:58:42.148" v="924" actId="1076"/>
          <ac:picMkLst>
            <pc:docMk/>
            <pc:sldMk cId="716331244" sldId="2147481071"/>
            <ac:picMk id="8" creationId="{A3FA09B9-96C7-1A4B-424A-010431E91303}"/>
          </ac:picMkLst>
        </pc:picChg>
      </pc:sldChg>
      <pc:sldChg chg="add del">
        <pc:chgData name="David VACHALA" userId="76d02b97-1bbd-456c-868a-7dcf11490085" providerId="ADAL" clId="{6F22FB05-847C-4955-BB77-E977FB929C10}" dt="2023-10-25T10:29:16.365" v="719" actId="2696"/>
        <pc:sldMkLst>
          <pc:docMk/>
          <pc:sldMk cId="3704450470" sldId="2147481071"/>
        </pc:sldMkLst>
      </pc:sldChg>
      <pc:sldChg chg="addSp delSp modSp add del mod ord">
        <pc:chgData name="David VACHALA" userId="76d02b97-1bbd-456c-868a-7dcf11490085" providerId="ADAL" clId="{6F22FB05-847C-4955-BB77-E977FB929C10}" dt="2023-10-25T11:49:30.585" v="992" actId="47"/>
        <pc:sldMkLst>
          <pc:docMk/>
          <pc:sldMk cId="641753860" sldId="2147481072"/>
        </pc:sldMkLst>
        <pc:spChg chg="mod">
          <ac:chgData name="David VACHALA" userId="76d02b97-1bbd-456c-868a-7dcf11490085" providerId="ADAL" clId="{6F22FB05-847C-4955-BB77-E977FB929C10}" dt="2023-10-25T10:40:42.567" v="896" actId="27636"/>
          <ac:spMkLst>
            <pc:docMk/>
            <pc:sldMk cId="641753860" sldId="2147481072"/>
            <ac:spMk id="2" creationId="{3FE55BEC-4279-6C61-6507-2C1077063116}"/>
          </ac:spMkLst>
        </pc:spChg>
        <pc:spChg chg="del">
          <ac:chgData name="David VACHALA" userId="76d02b97-1bbd-456c-868a-7dcf11490085" providerId="ADAL" clId="{6F22FB05-847C-4955-BB77-E977FB929C10}" dt="2023-10-25T10:39:31.458" v="881" actId="478"/>
          <ac:spMkLst>
            <pc:docMk/>
            <pc:sldMk cId="641753860" sldId="2147481072"/>
            <ac:spMk id="3" creationId="{A0ABDFDD-7F5A-E306-B6C5-6E639CCCFC26}"/>
          </ac:spMkLst>
        </pc:spChg>
        <pc:picChg chg="add mod">
          <ac:chgData name="David VACHALA" userId="76d02b97-1bbd-456c-868a-7dcf11490085" providerId="ADAL" clId="{6F22FB05-847C-4955-BB77-E977FB929C10}" dt="2023-10-25T10:40:55.082" v="899" actId="14100"/>
          <ac:picMkLst>
            <pc:docMk/>
            <pc:sldMk cId="641753860" sldId="2147481072"/>
            <ac:picMk id="6" creationId="{DC8B6917-E3C2-2539-F0E0-542297119867}"/>
          </ac:picMkLst>
        </pc:picChg>
        <pc:picChg chg="add mod">
          <ac:chgData name="David VACHALA" userId="76d02b97-1bbd-456c-868a-7dcf11490085" providerId="ADAL" clId="{6F22FB05-847C-4955-BB77-E977FB929C10}" dt="2023-10-25T10:45:31.677" v="910" actId="1076"/>
          <ac:picMkLst>
            <pc:docMk/>
            <pc:sldMk cId="641753860" sldId="2147481072"/>
            <ac:picMk id="8" creationId="{D5C06873-0C67-FFD9-BC36-76B18F26FCC1}"/>
          </ac:picMkLst>
        </pc:picChg>
        <pc:picChg chg="add del mod">
          <ac:chgData name="David VACHALA" userId="76d02b97-1bbd-456c-868a-7dcf11490085" providerId="ADAL" clId="{6F22FB05-847C-4955-BB77-E977FB929C10}" dt="2023-10-25T10:45:52.492" v="918"/>
          <ac:picMkLst>
            <pc:docMk/>
            <pc:sldMk cId="641753860" sldId="2147481072"/>
            <ac:picMk id="7170" creationId="{94C3769B-DF43-D825-F380-5FD6FF5F4707}"/>
          </ac:picMkLst>
        </pc:picChg>
      </pc:sldChg>
      <pc:sldChg chg="add del">
        <pc:chgData name="David VACHALA" userId="76d02b97-1bbd-456c-868a-7dcf11490085" providerId="ADAL" clId="{6F22FB05-847C-4955-BB77-E977FB929C10}" dt="2023-10-25T10:29:16.365" v="719" actId="2696"/>
        <pc:sldMkLst>
          <pc:docMk/>
          <pc:sldMk cId="3094494137" sldId="2147481072"/>
        </pc:sldMkLst>
      </pc:sldChg>
      <pc:sldChg chg="addSp delSp modSp new mod">
        <pc:chgData name="David VACHALA" userId="76d02b97-1bbd-456c-868a-7dcf11490085" providerId="ADAL" clId="{6F22FB05-847C-4955-BB77-E977FB929C10}" dt="2023-10-25T10:35:26.093" v="841" actId="478"/>
        <pc:sldMkLst>
          <pc:docMk/>
          <pc:sldMk cId="150610004" sldId="2147481073"/>
        </pc:sldMkLst>
        <pc:spChg chg="mod">
          <ac:chgData name="David VACHALA" userId="76d02b97-1bbd-456c-868a-7dcf11490085" providerId="ADAL" clId="{6F22FB05-847C-4955-BB77-E977FB929C10}" dt="2023-10-25T10:34:46.866" v="831" actId="20577"/>
          <ac:spMkLst>
            <pc:docMk/>
            <pc:sldMk cId="150610004" sldId="2147481073"/>
            <ac:spMk id="2" creationId="{83C2C587-033B-A87F-10D9-2E2F68854AE1}"/>
          </ac:spMkLst>
        </pc:spChg>
        <pc:spChg chg="del">
          <ac:chgData name="David VACHALA" userId="76d02b97-1bbd-456c-868a-7dcf11490085" providerId="ADAL" clId="{6F22FB05-847C-4955-BB77-E977FB929C10}" dt="2023-10-25T10:34:49.577" v="832" actId="22"/>
          <ac:spMkLst>
            <pc:docMk/>
            <pc:sldMk cId="150610004" sldId="2147481073"/>
            <ac:spMk id="3" creationId="{09A1F967-726F-2B77-0214-4D6E6C273D61}"/>
          </ac:spMkLst>
        </pc:spChg>
        <pc:spChg chg="add del mod">
          <ac:chgData name="David VACHALA" userId="76d02b97-1bbd-456c-868a-7dcf11490085" providerId="ADAL" clId="{6F22FB05-847C-4955-BB77-E977FB929C10}" dt="2023-10-25T10:35:26.093" v="841" actId="478"/>
          <ac:spMkLst>
            <pc:docMk/>
            <pc:sldMk cId="150610004" sldId="2147481073"/>
            <ac:spMk id="8" creationId="{861B00A4-8185-3A9C-C974-99328E12D391}"/>
          </ac:spMkLst>
        </pc:spChg>
        <pc:picChg chg="add del mod ord">
          <ac:chgData name="David VACHALA" userId="76d02b97-1bbd-456c-868a-7dcf11490085" providerId="ADAL" clId="{6F22FB05-847C-4955-BB77-E977FB929C10}" dt="2023-10-25T10:35:17.537" v="836" actId="478"/>
          <ac:picMkLst>
            <pc:docMk/>
            <pc:sldMk cId="150610004" sldId="2147481073"/>
            <ac:picMk id="6" creationId="{73014D45-5893-9F6E-9C00-5EADC493EE2F}"/>
          </ac:picMkLst>
        </pc:picChg>
        <pc:picChg chg="add mod">
          <ac:chgData name="David VACHALA" userId="76d02b97-1bbd-456c-868a-7dcf11490085" providerId="ADAL" clId="{6F22FB05-847C-4955-BB77-E977FB929C10}" dt="2023-10-25T10:35:23.990" v="840" actId="14100"/>
          <ac:picMkLst>
            <pc:docMk/>
            <pc:sldMk cId="150610004" sldId="2147481073"/>
            <ac:picMk id="10" creationId="{5B3098F4-793A-88C1-E1ED-913266C5EC0D}"/>
          </ac:picMkLst>
        </pc:picChg>
      </pc:sldChg>
      <pc:sldMasterChg chg="delSldLayout">
        <pc:chgData name="David VACHALA" userId="76d02b97-1bbd-456c-868a-7dcf11490085" providerId="ADAL" clId="{6F22FB05-847C-4955-BB77-E977FB929C10}" dt="2023-10-10T20:07:53.884" v="43" actId="47"/>
        <pc:sldMasterMkLst>
          <pc:docMk/>
          <pc:sldMasterMk cId="2885650283" sldId="2147483648"/>
        </pc:sldMasterMkLst>
        <pc:sldLayoutChg chg="del">
          <pc:chgData name="David VACHALA" userId="76d02b97-1bbd-456c-868a-7dcf11490085" providerId="ADAL" clId="{6F22FB05-847C-4955-BB77-E977FB929C10}" dt="2023-10-10T20:07:53.884" v="43" actId="47"/>
          <pc:sldLayoutMkLst>
            <pc:docMk/>
            <pc:sldMasterMk cId="2885650283" sldId="2147483648"/>
            <pc:sldLayoutMk cId="2270330908" sldId="2147483684"/>
          </pc:sldLayoutMkLst>
        </pc:sldLayoutChg>
        <pc:sldLayoutChg chg="del">
          <pc:chgData name="David VACHALA" userId="76d02b97-1bbd-456c-868a-7dcf11490085" providerId="ADAL" clId="{6F22FB05-847C-4955-BB77-E977FB929C10}" dt="2023-10-10T20:07:52.376" v="40" actId="47"/>
          <pc:sldLayoutMkLst>
            <pc:docMk/>
            <pc:sldMasterMk cId="2885650283" sldId="2147483648"/>
            <pc:sldLayoutMk cId="2718285046" sldId="2147483685"/>
          </pc:sldLayoutMkLst>
        </pc:sldLayoutChg>
      </pc:sldMasterChg>
      <pc:sldMasterChg chg="del delSldLayout">
        <pc:chgData name="David VACHALA" userId="76d02b97-1bbd-456c-868a-7dcf11490085" providerId="ADAL" clId="{6F22FB05-847C-4955-BB77-E977FB929C10}" dt="2023-10-10T20:08:40.083" v="63" actId="2696"/>
        <pc:sldMasterMkLst>
          <pc:docMk/>
          <pc:sldMasterMk cId="4176872137" sldId="2147483667"/>
        </pc:sldMasterMkLst>
        <pc:sldLayoutChg chg="del">
          <pc:chgData name="David VACHALA" userId="76d02b97-1bbd-456c-868a-7dcf11490085" providerId="ADAL" clId="{6F22FB05-847C-4955-BB77-E977FB929C10}" dt="2023-10-10T20:08:40.067" v="59" actId="2696"/>
          <pc:sldLayoutMkLst>
            <pc:docMk/>
            <pc:sldMasterMk cId="4176872137" sldId="2147483667"/>
            <pc:sldLayoutMk cId="3565019726" sldId="2147483668"/>
          </pc:sldLayoutMkLst>
        </pc:sldLayoutChg>
        <pc:sldLayoutChg chg="del">
          <pc:chgData name="David VACHALA" userId="76d02b97-1bbd-456c-868a-7dcf11490085" providerId="ADAL" clId="{6F22FB05-847C-4955-BB77-E977FB929C10}" dt="2023-10-10T20:08:40.071" v="60" actId="2696"/>
          <pc:sldLayoutMkLst>
            <pc:docMk/>
            <pc:sldMasterMk cId="4176872137" sldId="2147483667"/>
            <pc:sldLayoutMk cId="1363371636" sldId="2147483669"/>
          </pc:sldLayoutMkLst>
        </pc:sldLayoutChg>
        <pc:sldLayoutChg chg="del">
          <pc:chgData name="David VACHALA" userId="76d02b97-1bbd-456c-868a-7dcf11490085" providerId="ADAL" clId="{6F22FB05-847C-4955-BB77-E977FB929C10}" dt="2023-10-10T20:08:40.074" v="61" actId="2696"/>
          <pc:sldLayoutMkLst>
            <pc:docMk/>
            <pc:sldMasterMk cId="4176872137" sldId="2147483667"/>
            <pc:sldLayoutMk cId="2149163830" sldId="2147483670"/>
          </pc:sldLayoutMkLst>
        </pc:sldLayoutChg>
        <pc:sldLayoutChg chg="del">
          <pc:chgData name="David VACHALA" userId="76d02b97-1bbd-456c-868a-7dcf11490085" providerId="ADAL" clId="{6F22FB05-847C-4955-BB77-E977FB929C10}" dt="2023-10-10T20:08:40.076" v="62" actId="2696"/>
          <pc:sldLayoutMkLst>
            <pc:docMk/>
            <pc:sldMasterMk cId="4176872137" sldId="2147483667"/>
            <pc:sldLayoutMk cId="2287888071" sldId="2147483671"/>
          </pc:sldLayoutMkLst>
        </pc:sldLayoutChg>
      </pc:sldMasterChg>
      <pc:sldMasterChg chg="del delSldLayout">
        <pc:chgData name="David VACHALA" userId="76d02b97-1bbd-456c-868a-7dcf11490085" providerId="ADAL" clId="{6F22FB05-847C-4955-BB77-E977FB929C10}" dt="2023-10-10T20:08:24.153" v="58" actId="47"/>
        <pc:sldMasterMkLst>
          <pc:docMk/>
          <pc:sldMasterMk cId="4122753584" sldId="2147483672"/>
        </pc:sldMasterMkLst>
        <pc:sldLayoutChg chg="del">
          <pc:chgData name="David VACHALA" userId="76d02b97-1bbd-456c-868a-7dcf11490085" providerId="ADAL" clId="{6F22FB05-847C-4955-BB77-E977FB929C10}" dt="2023-10-10T20:08:24.153" v="58" actId="47"/>
          <pc:sldLayoutMkLst>
            <pc:docMk/>
            <pc:sldMasterMk cId="4122753584" sldId="2147483672"/>
            <pc:sldLayoutMk cId="2744584527" sldId="2147483673"/>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1845649080" sldId="2147483674"/>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1301463399" sldId="2147483675"/>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294774828" sldId="2147483676"/>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572405994" sldId="2147483677"/>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026020150" sldId="2147483678"/>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282594511" sldId="2147483679"/>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3748274331" sldId="2147483680"/>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1283728793" sldId="2147483681"/>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3308333960" sldId="2147483682"/>
          </pc:sldLayoutMkLst>
        </pc:sldLayoutChg>
      </pc:sldMasterChg>
    </pc:docChg>
  </pc:docChgLst>
  <pc:docChgLst>
    <pc:chgData name="David VACHALA" userId="S::david.vachala@bizappsfrenchcommunity.com::76d02b97-1bbd-456c-868a-7dcf11490085" providerId="AD" clId="Web-{0E5E8CCC-8EF6-4DA9-B4DF-E584A3C68CB4}"/>
    <pc:docChg chg="delSld modSection">
      <pc:chgData name="David VACHALA" userId="S::david.vachala@bizappsfrenchcommunity.com::76d02b97-1bbd-456c-868a-7dcf11490085" providerId="AD" clId="Web-{0E5E8CCC-8EF6-4DA9-B4DF-E584A3C68CB4}" dt="2023-10-10T20:06:24.611" v="4"/>
      <pc:docMkLst>
        <pc:docMk/>
      </pc:docMkLst>
      <pc:sldChg chg="del">
        <pc:chgData name="David VACHALA" userId="S::david.vachala@bizappsfrenchcommunity.com::76d02b97-1bbd-456c-868a-7dcf11490085" providerId="AD" clId="Web-{0E5E8CCC-8EF6-4DA9-B4DF-E584A3C68CB4}" dt="2023-10-10T20:05:53.408" v="0"/>
        <pc:sldMkLst>
          <pc:docMk/>
          <pc:sldMk cId="1397733674" sldId="374"/>
        </pc:sldMkLst>
      </pc:sldChg>
      <pc:sldChg chg="del">
        <pc:chgData name="David VACHALA" userId="S::david.vachala@bizappsfrenchcommunity.com::76d02b97-1bbd-456c-868a-7dcf11490085" providerId="AD" clId="Web-{0E5E8CCC-8EF6-4DA9-B4DF-E584A3C68CB4}" dt="2023-10-10T20:06:08.455" v="1"/>
        <pc:sldMkLst>
          <pc:docMk/>
          <pc:sldMk cId="1618254263" sldId="377"/>
        </pc:sldMkLst>
      </pc:sldChg>
      <pc:sldChg chg="del">
        <pc:chgData name="David VACHALA" userId="S::david.vachala@bizappsfrenchcommunity.com::76d02b97-1bbd-456c-868a-7dcf11490085" providerId="AD" clId="Web-{0E5E8CCC-8EF6-4DA9-B4DF-E584A3C68CB4}" dt="2023-10-10T20:06:24.049" v="2"/>
        <pc:sldMkLst>
          <pc:docMk/>
          <pc:sldMk cId="3611467103" sldId="378"/>
        </pc:sldMkLst>
      </pc:sldChg>
      <pc:sldChg chg="del">
        <pc:chgData name="David VACHALA" userId="S::david.vachala@bizappsfrenchcommunity.com::76d02b97-1bbd-456c-868a-7dcf11490085" providerId="AD" clId="Web-{0E5E8CCC-8EF6-4DA9-B4DF-E584A3C68CB4}" dt="2023-10-10T20:06:24.315" v="3"/>
        <pc:sldMkLst>
          <pc:docMk/>
          <pc:sldMk cId="1131787039" sldId="384"/>
        </pc:sldMkLst>
      </pc:sldChg>
      <pc:sldChg chg="del">
        <pc:chgData name="David VACHALA" userId="S::david.vachala@bizappsfrenchcommunity.com::76d02b97-1bbd-456c-868a-7dcf11490085" providerId="AD" clId="Web-{0E5E8CCC-8EF6-4DA9-B4DF-E584A3C68CB4}" dt="2023-10-10T20:06:24.611" v="4"/>
        <pc:sldMkLst>
          <pc:docMk/>
          <pc:sldMk cId="4227190150" sldId="385"/>
        </pc:sldMkLst>
      </pc:sldChg>
    </pc:docChg>
  </pc:docChgLst>
  <pc:docChgLst>
    <pc:chgData name="Allan De Castro" userId="84a4b5ad-8573-422f-8cde-9fcacdf20f37" providerId="ADAL" clId="{92C4CF35-13F9-4C29-8CA6-C1CC65BC68F2}"/>
    <pc:docChg chg="undo custSel addSld delSld modSld modSection">
      <pc:chgData name="Allan De Castro" userId="84a4b5ad-8573-422f-8cde-9fcacdf20f37" providerId="ADAL" clId="{92C4CF35-13F9-4C29-8CA6-C1CC65BC68F2}" dt="2023-04-17T18:43:17.953" v="515" actId="1076"/>
      <pc:docMkLst>
        <pc:docMk/>
      </pc:docMkLst>
      <pc:sldChg chg="addSp delSp modSp mod">
        <pc:chgData name="Allan De Castro" userId="84a4b5ad-8573-422f-8cde-9fcacdf20f37" providerId="ADAL" clId="{92C4CF35-13F9-4C29-8CA6-C1CC65BC68F2}" dt="2023-04-17T18:02:35.241" v="228" actId="478"/>
        <pc:sldMkLst>
          <pc:docMk/>
          <pc:sldMk cId="1042317166" sldId="313"/>
        </pc:sldMkLst>
        <pc:spChg chg="add mod">
          <ac:chgData name="Allan De Castro" userId="84a4b5ad-8573-422f-8cde-9fcacdf20f37" providerId="ADAL" clId="{92C4CF35-13F9-4C29-8CA6-C1CC65BC68F2}" dt="2023-04-17T17:54:45.033" v="16"/>
          <ac:spMkLst>
            <pc:docMk/>
            <pc:sldMk cId="1042317166" sldId="313"/>
            <ac:spMk id="3" creationId="{6C046590-DBF7-E504-D57B-21E4F70B0EA2}"/>
          </ac:spMkLst>
        </pc:spChg>
        <pc:spChg chg="mod">
          <ac:chgData name="Allan De Castro" userId="84a4b5ad-8573-422f-8cde-9fcacdf20f37" providerId="ADAL" clId="{92C4CF35-13F9-4C29-8CA6-C1CC65BC68F2}" dt="2023-04-17T18:02:06.444" v="222" actId="20577"/>
          <ac:spMkLst>
            <pc:docMk/>
            <pc:sldMk cId="1042317166" sldId="313"/>
            <ac:spMk id="5" creationId="{C3E0CF63-6F21-202D-6379-01CBA49CA521}"/>
          </ac:spMkLst>
        </pc:spChg>
        <pc:picChg chg="add mod">
          <ac:chgData name="Allan De Castro" userId="84a4b5ad-8573-422f-8cde-9fcacdf20f37" providerId="ADAL" clId="{92C4CF35-13F9-4C29-8CA6-C1CC65BC68F2}" dt="2023-04-17T17:53:48.851" v="0"/>
          <ac:picMkLst>
            <pc:docMk/>
            <pc:sldMk cId="1042317166" sldId="313"/>
            <ac:picMk id="2" creationId="{E8DA1756-2119-3582-C58D-F5B8971B60ED}"/>
          </ac:picMkLst>
        </pc:picChg>
        <pc:picChg chg="add del mod">
          <ac:chgData name="Allan De Castro" userId="84a4b5ad-8573-422f-8cde-9fcacdf20f37" providerId="ADAL" clId="{92C4CF35-13F9-4C29-8CA6-C1CC65BC68F2}" dt="2023-04-17T18:02:35.241" v="228" actId="478"/>
          <ac:picMkLst>
            <pc:docMk/>
            <pc:sldMk cId="1042317166" sldId="313"/>
            <ac:picMk id="6" creationId="{900530A9-5B76-D751-74C7-575DD41D341E}"/>
          </ac:picMkLst>
        </pc:picChg>
        <pc:picChg chg="add mod">
          <ac:chgData name="Allan De Castro" userId="84a4b5ad-8573-422f-8cde-9fcacdf20f37" providerId="ADAL" clId="{92C4CF35-13F9-4C29-8CA6-C1CC65BC68F2}" dt="2023-04-17T18:02:22.919" v="226" actId="1076"/>
          <ac:picMkLst>
            <pc:docMk/>
            <pc:sldMk cId="1042317166" sldId="313"/>
            <ac:picMk id="1026" creationId="{08C9DC91-2EFF-D15F-2FD8-0C97BFADA1FA}"/>
          </ac:picMkLst>
        </pc:picChg>
      </pc:sldChg>
      <pc:sldChg chg="addSp delSp modSp add mod">
        <pc:chgData name="Allan De Castro" userId="84a4b5ad-8573-422f-8cde-9fcacdf20f37" providerId="ADAL" clId="{92C4CF35-13F9-4C29-8CA6-C1CC65BC68F2}" dt="2023-04-17T18:04:49.642" v="243" actId="14100"/>
        <pc:sldMkLst>
          <pc:docMk/>
          <pc:sldMk cId="4167589495" sldId="318"/>
        </pc:sldMkLst>
        <pc:spChg chg="mod">
          <ac:chgData name="Allan De Castro" userId="84a4b5ad-8573-422f-8cde-9fcacdf20f37" providerId="ADAL" clId="{92C4CF35-13F9-4C29-8CA6-C1CC65BC68F2}" dt="2023-04-17T18:04:49.642" v="243" actId="14100"/>
          <ac:spMkLst>
            <pc:docMk/>
            <pc:sldMk cId="4167589495" sldId="318"/>
            <ac:spMk id="3" creationId="{6C046590-DBF7-E504-D57B-21E4F70B0EA2}"/>
          </ac:spMkLst>
        </pc:spChg>
        <pc:spChg chg="mod">
          <ac:chgData name="Allan De Castro" userId="84a4b5ad-8573-422f-8cde-9fcacdf20f37" providerId="ADAL" clId="{92C4CF35-13F9-4C29-8CA6-C1CC65BC68F2}" dt="2023-04-17T18:04:36.564" v="241" actId="6549"/>
          <ac:spMkLst>
            <pc:docMk/>
            <pc:sldMk cId="4167589495" sldId="318"/>
            <ac:spMk id="5" creationId="{C3E0CF63-6F21-202D-6379-01CBA49CA521}"/>
          </ac:spMkLst>
        </pc:spChg>
        <pc:picChg chg="del">
          <ac:chgData name="Allan De Castro" userId="84a4b5ad-8573-422f-8cde-9fcacdf20f37" providerId="ADAL" clId="{92C4CF35-13F9-4C29-8CA6-C1CC65BC68F2}" dt="2023-04-17T18:04:03.825" v="235" actId="478"/>
          <ac:picMkLst>
            <pc:docMk/>
            <pc:sldMk cId="4167589495" sldId="318"/>
            <ac:picMk id="1026" creationId="{08C9DC91-2EFF-D15F-2FD8-0C97BFADA1FA}"/>
          </ac:picMkLst>
        </pc:picChg>
        <pc:picChg chg="add mod">
          <ac:chgData name="Allan De Castro" userId="84a4b5ad-8573-422f-8cde-9fcacdf20f37" providerId="ADAL" clId="{92C4CF35-13F9-4C29-8CA6-C1CC65BC68F2}" dt="2023-04-17T18:04:10.714" v="238" actId="1076"/>
          <ac:picMkLst>
            <pc:docMk/>
            <pc:sldMk cId="4167589495" sldId="318"/>
            <ac:picMk id="2050" creationId="{F5683340-B4F7-C74E-A51A-5A5C51FCE698}"/>
          </ac:picMkLst>
        </pc:picChg>
      </pc:sldChg>
      <pc:sldChg chg="addSp delSp modSp add mod">
        <pc:chgData name="Allan De Castro" userId="84a4b5ad-8573-422f-8cde-9fcacdf20f37" providerId="ADAL" clId="{92C4CF35-13F9-4C29-8CA6-C1CC65BC68F2}" dt="2023-04-17T18:18:43.855" v="289"/>
        <pc:sldMkLst>
          <pc:docMk/>
          <pc:sldMk cId="3253152132" sldId="319"/>
        </pc:sldMkLst>
        <pc:spChg chg="mod">
          <ac:chgData name="Allan De Castro" userId="84a4b5ad-8573-422f-8cde-9fcacdf20f37" providerId="ADAL" clId="{92C4CF35-13F9-4C29-8CA6-C1CC65BC68F2}" dt="2023-04-17T18:18:43.855" v="289"/>
          <ac:spMkLst>
            <pc:docMk/>
            <pc:sldMk cId="3253152132" sldId="319"/>
            <ac:spMk id="3" creationId="{6C046590-DBF7-E504-D57B-21E4F70B0EA2}"/>
          </ac:spMkLst>
        </pc:spChg>
        <pc:spChg chg="mod">
          <ac:chgData name="Allan De Castro" userId="84a4b5ad-8573-422f-8cde-9fcacdf20f37" providerId="ADAL" clId="{92C4CF35-13F9-4C29-8CA6-C1CC65BC68F2}" dt="2023-04-17T18:10:31.229" v="282" actId="20577"/>
          <ac:spMkLst>
            <pc:docMk/>
            <pc:sldMk cId="3253152132" sldId="319"/>
            <ac:spMk id="5" creationId="{C3E0CF63-6F21-202D-6379-01CBA49CA521}"/>
          </ac:spMkLst>
        </pc:spChg>
        <pc:picChg chg="del">
          <ac:chgData name="Allan De Castro" userId="84a4b5ad-8573-422f-8cde-9fcacdf20f37" providerId="ADAL" clId="{92C4CF35-13F9-4C29-8CA6-C1CC65BC68F2}" dt="2023-04-17T18:05:32.362" v="248" actId="478"/>
          <ac:picMkLst>
            <pc:docMk/>
            <pc:sldMk cId="3253152132" sldId="319"/>
            <ac:picMk id="2050" creationId="{F5683340-B4F7-C74E-A51A-5A5C51FCE698}"/>
          </ac:picMkLst>
        </pc:picChg>
        <pc:picChg chg="add mod">
          <ac:chgData name="Allan De Castro" userId="84a4b5ad-8573-422f-8cde-9fcacdf20f37" providerId="ADAL" clId="{92C4CF35-13F9-4C29-8CA6-C1CC65BC68F2}" dt="2023-04-17T18:05:35.899" v="251" actId="1076"/>
          <ac:picMkLst>
            <pc:docMk/>
            <pc:sldMk cId="3253152132" sldId="319"/>
            <ac:picMk id="3074" creationId="{2ACDA52B-144F-B451-0334-929AD5213A61}"/>
          </ac:picMkLst>
        </pc:picChg>
        <pc:picChg chg="add mod">
          <ac:chgData name="Allan De Castro" userId="84a4b5ad-8573-422f-8cde-9fcacdf20f37" providerId="ADAL" clId="{92C4CF35-13F9-4C29-8CA6-C1CC65BC68F2}" dt="2023-04-17T18:05:47.517" v="254" actId="1076"/>
          <ac:picMkLst>
            <pc:docMk/>
            <pc:sldMk cId="3253152132" sldId="319"/>
            <ac:picMk id="3076" creationId="{2D57BAF1-D8C8-8D22-546C-05D6DB3703ED}"/>
          </ac:picMkLst>
        </pc:picChg>
      </pc:sldChg>
      <pc:sldChg chg="addSp delSp modSp add mod">
        <pc:chgData name="Allan De Castro" userId="84a4b5ad-8573-422f-8cde-9fcacdf20f37" providerId="ADAL" clId="{92C4CF35-13F9-4C29-8CA6-C1CC65BC68F2}" dt="2023-04-17T18:21:13.822" v="306" actId="1076"/>
        <pc:sldMkLst>
          <pc:docMk/>
          <pc:sldMk cId="2694208961" sldId="320"/>
        </pc:sldMkLst>
        <pc:spChg chg="mod">
          <ac:chgData name="Allan De Castro" userId="84a4b5ad-8573-422f-8cde-9fcacdf20f37" providerId="ADAL" clId="{92C4CF35-13F9-4C29-8CA6-C1CC65BC68F2}" dt="2023-04-17T18:17:29.530" v="288"/>
          <ac:spMkLst>
            <pc:docMk/>
            <pc:sldMk cId="2694208961" sldId="320"/>
            <ac:spMk id="3" creationId="{6C046590-DBF7-E504-D57B-21E4F70B0EA2}"/>
          </ac:spMkLst>
        </pc:spChg>
        <pc:spChg chg="mod">
          <ac:chgData name="Allan De Castro" userId="84a4b5ad-8573-422f-8cde-9fcacdf20f37" providerId="ADAL" clId="{92C4CF35-13F9-4C29-8CA6-C1CC65BC68F2}" dt="2023-04-17T18:20:35.376" v="298"/>
          <ac:spMkLst>
            <pc:docMk/>
            <pc:sldMk cId="2694208961" sldId="320"/>
            <ac:spMk id="5" creationId="{C3E0CF63-6F21-202D-6379-01CBA49CA521}"/>
          </ac:spMkLst>
        </pc:spChg>
        <pc:picChg chg="del">
          <ac:chgData name="Allan De Castro" userId="84a4b5ad-8573-422f-8cde-9fcacdf20f37" providerId="ADAL" clId="{92C4CF35-13F9-4C29-8CA6-C1CC65BC68F2}" dt="2023-04-17T18:17:11.412" v="285" actId="478"/>
          <ac:picMkLst>
            <pc:docMk/>
            <pc:sldMk cId="2694208961" sldId="320"/>
            <ac:picMk id="2" creationId="{E8DA1756-2119-3582-C58D-F5B8971B60ED}"/>
          </ac:picMkLst>
        </pc:picChg>
        <pc:picChg chg="add mod">
          <ac:chgData name="Allan De Castro" userId="84a4b5ad-8573-422f-8cde-9fcacdf20f37" providerId="ADAL" clId="{92C4CF35-13F9-4C29-8CA6-C1CC65BC68F2}" dt="2023-04-17T18:17:13.120" v="286" actId="1076"/>
          <ac:picMkLst>
            <pc:docMk/>
            <pc:sldMk cId="2694208961" sldId="320"/>
            <ac:picMk id="6" creationId="{E31FB922-A6D6-8260-7DCF-34EA65A27996}"/>
          </ac:picMkLst>
        </pc:picChg>
        <pc:picChg chg="del">
          <ac:chgData name="Allan De Castro" userId="84a4b5ad-8573-422f-8cde-9fcacdf20f37" providerId="ADAL" clId="{92C4CF35-13F9-4C29-8CA6-C1CC65BC68F2}" dt="2023-04-17T18:21:07.007" v="300" actId="478"/>
          <ac:picMkLst>
            <pc:docMk/>
            <pc:sldMk cId="2694208961" sldId="320"/>
            <ac:picMk id="3074" creationId="{2ACDA52B-144F-B451-0334-929AD5213A61}"/>
          </ac:picMkLst>
        </pc:picChg>
        <pc:picChg chg="del">
          <ac:chgData name="Allan De Castro" userId="84a4b5ad-8573-422f-8cde-9fcacdf20f37" providerId="ADAL" clId="{92C4CF35-13F9-4C29-8CA6-C1CC65BC68F2}" dt="2023-04-17T18:21:07.460" v="301" actId="478"/>
          <ac:picMkLst>
            <pc:docMk/>
            <pc:sldMk cId="2694208961" sldId="320"/>
            <ac:picMk id="3076" creationId="{2D57BAF1-D8C8-8D22-546C-05D6DB3703ED}"/>
          </ac:picMkLst>
        </pc:picChg>
        <pc:picChg chg="add mod">
          <ac:chgData name="Allan De Castro" userId="84a4b5ad-8573-422f-8cde-9fcacdf20f37" providerId="ADAL" clId="{92C4CF35-13F9-4C29-8CA6-C1CC65BC68F2}" dt="2023-04-17T18:21:13.822" v="306" actId="1076"/>
          <ac:picMkLst>
            <pc:docMk/>
            <pc:sldMk cId="2694208961" sldId="320"/>
            <ac:picMk id="4098" creationId="{3257584F-4AE0-1E21-1814-7E1B73E5B1E0}"/>
          </ac:picMkLst>
        </pc:picChg>
      </pc:sldChg>
      <pc:sldChg chg="addSp delSp modSp add del mod">
        <pc:chgData name="Allan De Castro" userId="84a4b5ad-8573-422f-8cde-9fcacdf20f37" providerId="ADAL" clId="{92C4CF35-13F9-4C29-8CA6-C1CC65BC68F2}" dt="2023-04-17T18:27:16.703" v="411" actId="47"/>
        <pc:sldMkLst>
          <pc:docMk/>
          <pc:sldMk cId="2681527431" sldId="321"/>
        </pc:sldMkLst>
        <pc:spChg chg="mod">
          <ac:chgData name="Allan De Castro" userId="84a4b5ad-8573-422f-8cde-9fcacdf20f37" providerId="ADAL" clId="{92C4CF35-13F9-4C29-8CA6-C1CC65BC68F2}" dt="2023-04-17T18:23:36.688" v="308"/>
          <ac:spMkLst>
            <pc:docMk/>
            <pc:sldMk cId="2681527431" sldId="321"/>
            <ac:spMk id="3" creationId="{6C046590-DBF7-E504-D57B-21E4F70B0EA2}"/>
          </ac:spMkLst>
        </pc:spChg>
        <pc:spChg chg="mod">
          <ac:chgData name="Allan De Castro" userId="84a4b5ad-8573-422f-8cde-9fcacdf20f37" providerId="ADAL" clId="{92C4CF35-13F9-4C29-8CA6-C1CC65BC68F2}" dt="2023-04-17T18:24:21.931" v="336" actId="27636"/>
          <ac:spMkLst>
            <pc:docMk/>
            <pc:sldMk cId="2681527431" sldId="321"/>
            <ac:spMk id="5" creationId="{C3E0CF63-6F21-202D-6379-01CBA49CA521}"/>
          </ac:spMkLst>
        </pc:spChg>
        <pc:picChg chg="add del mod">
          <ac:chgData name="Allan De Castro" userId="84a4b5ad-8573-422f-8cde-9fcacdf20f37" providerId="ADAL" clId="{92C4CF35-13F9-4C29-8CA6-C1CC65BC68F2}" dt="2023-04-17T18:25:13.902" v="342"/>
          <ac:picMkLst>
            <pc:docMk/>
            <pc:sldMk cId="2681527431" sldId="321"/>
            <ac:picMk id="6" creationId="{6562F64F-E69A-C0F9-1CC5-CC1BB8FCB96B}"/>
          </ac:picMkLst>
        </pc:picChg>
        <pc:picChg chg="del">
          <ac:chgData name="Allan De Castro" userId="84a4b5ad-8573-422f-8cde-9fcacdf20f37" providerId="ADAL" clId="{92C4CF35-13F9-4C29-8CA6-C1CC65BC68F2}" dt="2023-04-17T18:23:54.797" v="315" actId="478"/>
          <ac:picMkLst>
            <pc:docMk/>
            <pc:sldMk cId="2681527431" sldId="321"/>
            <ac:picMk id="3074" creationId="{2ACDA52B-144F-B451-0334-929AD5213A61}"/>
          </ac:picMkLst>
        </pc:picChg>
        <pc:picChg chg="del">
          <ac:chgData name="Allan De Castro" userId="84a4b5ad-8573-422f-8cde-9fcacdf20f37" providerId="ADAL" clId="{92C4CF35-13F9-4C29-8CA6-C1CC65BC68F2}" dt="2023-04-17T18:24:05.750" v="321" actId="478"/>
          <ac:picMkLst>
            <pc:docMk/>
            <pc:sldMk cId="2681527431" sldId="321"/>
            <ac:picMk id="3076" creationId="{2D57BAF1-D8C8-8D22-546C-05D6DB3703ED}"/>
          </ac:picMkLst>
        </pc:picChg>
        <pc:picChg chg="add mod">
          <ac:chgData name="Allan De Castro" userId="84a4b5ad-8573-422f-8cde-9fcacdf20f37" providerId="ADAL" clId="{92C4CF35-13F9-4C29-8CA6-C1CC65BC68F2}" dt="2023-04-17T18:24:31.732" v="340" actId="14100"/>
          <ac:picMkLst>
            <pc:docMk/>
            <pc:sldMk cId="2681527431" sldId="321"/>
            <ac:picMk id="5122" creationId="{F0B6403C-7ED7-001A-671E-A1EDE1E420EC}"/>
          </ac:picMkLst>
        </pc:picChg>
        <pc:picChg chg="add mod">
          <ac:chgData name="Allan De Castro" userId="84a4b5ad-8573-422f-8cde-9fcacdf20f37" providerId="ADAL" clId="{92C4CF35-13F9-4C29-8CA6-C1CC65BC68F2}" dt="2023-04-17T18:24:23.039" v="337" actId="1076"/>
          <ac:picMkLst>
            <pc:docMk/>
            <pc:sldMk cId="2681527431" sldId="321"/>
            <ac:picMk id="5124" creationId="{83AAF44C-A36A-E7D9-C0D2-518681F3E9BD}"/>
          </ac:picMkLst>
        </pc:picChg>
      </pc:sldChg>
      <pc:sldChg chg="addSp delSp modSp add mod">
        <pc:chgData name="Allan De Castro" userId="84a4b5ad-8573-422f-8cde-9fcacdf20f37" providerId="ADAL" clId="{92C4CF35-13F9-4C29-8CA6-C1CC65BC68F2}" dt="2023-04-17T18:26:01.382" v="410" actId="1076"/>
        <pc:sldMkLst>
          <pc:docMk/>
          <pc:sldMk cId="1811033490" sldId="322"/>
        </pc:sldMkLst>
        <pc:spChg chg="mod">
          <ac:chgData name="Allan De Castro" userId="84a4b5ad-8573-422f-8cde-9fcacdf20f37" providerId="ADAL" clId="{92C4CF35-13F9-4C29-8CA6-C1CC65BC68F2}" dt="2023-04-17T18:25:51.462" v="405"/>
          <ac:spMkLst>
            <pc:docMk/>
            <pc:sldMk cId="1811033490" sldId="322"/>
            <ac:spMk id="3" creationId="{6C046590-DBF7-E504-D57B-21E4F70B0EA2}"/>
          </ac:spMkLst>
        </pc:spChg>
        <pc:spChg chg="mod">
          <ac:chgData name="Allan De Castro" userId="84a4b5ad-8573-422f-8cde-9fcacdf20f37" providerId="ADAL" clId="{92C4CF35-13F9-4C29-8CA6-C1CC65BC68F2}" dt="2023-04-17T18:25:44.928" v="404" actId="20577"/>
          <ac:spMkLst>
            <pc:docMk/>
            <pc:sldMk cId="1811033490" sldId="322"/>
            <ac:spMk id="5" creationId="{C3E0CF63-6F21-202D-6379-01CBA49CA521}"/>
          </ac:spMkLst>
        </pc:spChg>
        <pc:picChg chg="del">
          <ac:chgData name="Allan De Castro" userId="84a4b5ad-8573-422f-8cde-9fcacdf20f37" providerId="ADAL" clId="{92C4CF35-13F9-4C29-8CA6-C1CC65BC68F2}" dt="2023-04-17T18:25:27.333" v="344" actId="478"/>
          <ac:picMkLst>
            <pc:docMk/>
            <pc:sldMk cId="1811033490" sldId="322"/>
            <ac:picMk id="5122" creationId="{F0B6403C-7ED7-001A-671E-A1EDE1E420EC}"/>
          </ac:picMkLst>
        </pc:picChg>
        <pc:picChg chg="del">
          <ac:chgData name="Allan De Castro" userId="84a4b5ad-8573-422f-8cde-9fcacdf20f37" providerId="ADAL" clId="{92C4CF35-13F9-4C29-8CA6-C1CC65BC68F2}" dt="2023-04-17T18:25:32.282" v="348" actId="478"/>
          <ac:picMkLst>
            <pc:docMk/>
            <pc:sldMk cId="1811033490" sldId="322"/>
            <ac:picMk id="5124" creationId="{83AAF44C-A36A-E7D9-C0D2-518681F3E9BD}"/>
          </ac:picMkLst>
        </pc:picChg>
        <pc:picChg chg="add mod">
          <ac:chgData name="Allan De Castro" userId="84a4b5ad-8573-422f-8cde-9fcacdf20f37" providerId="ADAL" clId="{92C4CF35-13F9-4C29-8CA6-C1CC65BC68F2}" dt="2023-04-17T18:26:01.382" v="410" actId="1076"/>
          <ac:picMkLst>
            <pc:docMk/>
            <pc:sldMk cId="1811033490" sldId="322"/>
            <ac:picMk id="6146" creationId="{4D7A43F2-8081-6E8D-14C2-9AE1C40D6551}"/>
          </ac:picMkLst>
        </pc:picChg>
      </pc:sldChg>
      <pc:sldChg chg="addSp delSp modSp add mod">
        <pc:chgData name="Allan De Castro" userId="84a4b5ad-8573-422f-8cde-9fcacdf20f37" providerId="ADAL" clId="{92C4CF35-13F9-4C29-8CA6-C1CC65BC68F2}" dt="2023-04-17T18:41:12.093" v="491" actId="1076"/>
        <pc:sldMkLst>
          <pc:docMk/>
          <pc:sldMk cId="3844345948" sldId="323"/>
        </pc:sldMkLst>
        <pc:spChg chg="mod">
          <ac:chgData name="Allan De Castro" userId="84a4b5ad-8573-422f-8cde-9fcacdf20f37" providerId="ADAL" clId="{92C4CF35-13F9-4C29-8CA6-C1CC65BC68F2}" dt="2023-04-17T18:41:07.403" v="489" actId="6549"/>
          <ac:spMkLst>
            <pc:docMk/>
            <pc:sldMk cId="3844345948" sldId="323"/>
            <ac:spMk id="3" creationId="{6C046590-DBF7-E504-D57B-21E4F70B0EA2}"/>
          </ac:spMkLst>
        </pc:spChg>
        <pc:spChg chg="mod">
          <ac:chgData name="Allan De Castro" userId="84a4b5ad-8573-422f-8cde-9fcacdf20f37" providerId="ADAL" clId="{92C4CF35-13F9-4C29-8CA6-C1CC65BC68F2}" dt="2023-04-17T18:40:43.945" v="480" actId="27636"/>
          <ac:spMkLst>
            <pc:docMk/>
            <pc:sldMk cId="3844345948" sldId="323"/>
            <ac:spMk id="5" creationId="{C3E0CF63-6F21-202D-6379-01CBA49CA521}"/>
          </ac:spMkLst>
        </pc:spChg>
        <pc:picChg chg="del">
          <ac:chgData name="Allan De Castro" userId="84a4b5ad-8573-422f-8cde-9fcacdf20f37" providerId="ADAL" clId="{92C4CF35-13F9-4C29-8CA6-C1CC65BC68F2}" dt="2023-04-17T18:37:03.949" v="417" actId="478"/>
          <ac:picMkLst>
            <pc:docMk/>
            <pc:sldMk cId="3844345948" sldId="323"/>
            <ac:picMk id="2" creationId="{E8DA1756-2119-3582-C58D-F5B8971B60ED}"/>
          </ac:picMkLst>
        </pc:picChg>
        <pc:picChg chg="add del mod">
          <ac:chgData name="Allan De Castro" userId="84a4b5ad-8573-422f-8cde-9fcacdf20f37" providerId="ADAL" clId="{92C4CF35-13F9-4C29-8CA6-C1CC65BC68F2}" dt="2023-04-17T18:37:01.819" v="415" actId="478"/>
          <ac:picMkLst>
            <pc:docMk/>
            <pc:sldMk cId="3844345948" sldId="323"/>
            <ac:picMk id="7" creationId="{94892D36-D407-30F8-AB8F-D384A62592BA}"/>
          </ac:picMkLst>
        </pc:picChg>
        <pc:picChg chg="add mod">
          <ac:chgData name="Allan De Castro" userId="84a4b5ad-8573-422f-8cde-9fcacdf20f37" providerId="ADAL" clId="{92C4CF35-13F9-4C29-8CA6-C1CC65BC68F2}" dt="2023-04-17T18:37:07.504" v="421" actId="1076"/>
          <ac:picMkLst>
            <pc:docMk/>
            <pc:sldMk cId="3844345948" sldId="323"/>
            <ac:picMk id="8" creationId="{CCA50F08-ABF1-40A8-17F0-F1FF002F8153}"/>
          </ac:picMkLst>
        </pc:picChg>
        <pc:picChg chg="del">
          <ac:chgData name="Allan De Castro" userId="84a4b5ad-8573-422f-8cde-9fcacdf20f37" providerId="ADAL" clId="{92C4CF35-13F9-4C29-8CA6-C1CC65BC68F2}" dt="2023-04-17T18:39:42.532" v="425" actId="478"/>
          <ac:picMkLst>
            <pc:docMk/>
            <pc:sldMk cId="3844345948" sldId="323"/>
            <ac:picMk id="6146" creationId="{4D7A43F2-8081-6E8D-14C2-9AE1C40D6551}"/>
          </ac:picMkLst>
        </pc:picChg>
        <pc:picChg chg="add mod">
          <ac:chgData name="Allan De Castro" userId="84a4b5ad-8573-422f-8cde-9fcacdf20f37" providerId="ADAL" clId="{92C4CF35-13F9-4C29-8CA6-C1CC65BC68F2}" dt="2023-04-17T18:41:12.093" v="491" actId="1076"/>
          <ac:picMkLst>
            <pc:docMk/>
            <pc:sldMk cId="3844345948" sldId="323"/>
            <ac:picMk id="7170" creationId="{96F96FA6-93C5-3661-736B-90E1C8932757}"/>
          </ac:picMkLst>
        </pc:picChg>
      </pc:sldChg>
      <pc:sldChg chg="addSp delSp modSp add mod">
        <pc:chgData name="Allan De Castro" userId="84a4b5ad-8573-422f-8cde-9fcacdf20f37" providerId="ADAL" clId="{92C4CF35-13F9-4C29-8CA6-C1CC65BC68F2}" dt="2023-04-17T18:43:17.953" v="515" actId="1076"/>
        <pc:sldMkLst>
          <pc:docMk/>
          <pc:sldMk cId="1821189232" sldId="324"/>
        </pc:sldMkLst>
        <pc:spChg chg="mod">
          <ac:chgData name="Allan De Castro" userId="84a4b5ad-8573-422f-8cde-9fcacdf20f37" providerId="ADAL" clId="{92C4CF35-13F9-4C29-8CA6-C1CC65BC68F2}" dt="2023-04-17T18:42:33.723" v="506" actId="1076"/>
          <ac:spMkLst>
            <pc:docMk/>
            <pc:sldMk cId="1821189232" sldId="324"/>
            <ac:spMk id="3" creationId="{6C046590-DBF7-E504-D57B-21E4F70B0EA2}"/>
          </ac:spMkLst>
        </pc:spChg>
        <pc:spChg chg="mod">
          <ac:chgData name="Allan De Castro" userId="84a4b5ad-8573-422f-8cde-9fcacdf20f37" providerId="ADAL" clId="{92C4CF35-13F9-4C29-8CA6-C1CC65BC68F2}" dt="2023-04-17T18:42:11.810" v="500" actId="27636"/>
          <ac:spMkLst>
            <pc:docMk/>
            <pc:sldMk cId="1821189232" sldId="324"/>
            <ac:spMk id="5" creationId="{C3E0CF63-6F21-202D-6379-01CBA49CA521}"/>
          </ac:spMkLst>
        </pc:spChg>
        <pc:picChg chg="add mod modCrop">
          <ac:chgData name="Allan De Castro" userId="84a4b5ad-8573-422f-8cde-9fcacdf20f37" providerId="ADAL" clId="{92C4CF35-13F9-4C29-8CA6-C1CC65BC68F2}" dt="2023-04-17T18:43:17.953" v="515" actId="1076"/>
          <ac:picMkLst>
            <pc:docMk/>
            <pc:sldMk cId="1821189232" sldId="324"/>
            <ac:picMk id="6" creationId="{1692FF42-0663-91CF-2C33-062103E27377}"/>
          </ac:picMkLst>
        </pc:picChg>
        <pc:picChg chg="del">
          <ac:chgData name="Allan De Castro" userId="84a4b5ad-8573-422f-8cde-9fcacdf20f37" providerId="ADAL" clId="{92C4CF35-13F9-4C29-8CA6-C1CC65BC68F2}" dt="2023-04-17T18:43:03.389" v="510" actId="478"/>
          <ac:picMkLst>
            <pc:docMk/>
            <pc:sldMk cId="1821189232" sldId="324"/>
            <ac:picMk id="8" creationId="{CCA50F08-ABF1-40A8-17F0-F1FF002F8153}"/>
          </ac:picMkLst>
        </pc:picChg>
        <pc:picChg chg="del">
          <ac:chgData name="Allan De Castro" userId="84a4b5ad-8573-422f-8cde-9fcacdf20f37" providerId="ADAL" clId="{92C4CF35-13F9-4C29-8CA6-C1CC65BC68F2}" dt="2023-04-17T18:42:00.749" v="493" actId="478"/>
          <ac:picMkLst>
            <pc:docMk/>
            <pc:sldMk cId="1821189232" sldId="324"/>
            <ac:picMk id="7170" creationId="{96F96FA6-93C5-3661-736B-90E1C8932757}"/>
          </ac:picMkLst>
        </pc:picChg>
        <pc:picChg chg="add mod">
          <ac:chgData name="Allan De Castro" userId="84a4b5ad-8573-422f-8cde-9fcacdf20f37" providerId="ADAL" clId="{92C4CF35-13F9-4C29-8CA6-C1CC65BC68F2}" dt="2023-04-17T18:43:06.965" v="513" actId="1076"/>
          <ac:picMkLst>
            <pc:docMk/>
            <pc:sldMk cId="1821189232" sldId="324"/>
            <ac:picMk id="8194" creationId="{9908777A-A450-2A3F-A5FA-E974536E2481}"/>
          </ac:picMkLst>
        </pc:picChg>
      </pc:sldChg>
    </pc:docChg>
  </pc:docChgLst>
  <pc:docChgLst>
    <pc:chgData name="David VACHALA" userId="76d02b97-1bbd-456c-868a-7dcf11490085" providerId="ADAL" clId="{D52E96D5-170B-432B-BE47-5AF9157CDB69}"/>
    <pc:docChg chg="undo redo custSel addSld delSld modSld modSection">
      <pc:chgData name="David VACHALA" userId="76d02b97-1bbd-456c-868a-7dcf11490085" providerId="ADAL" clId="{D52E96D5-170B-432B-BE47-5AF9157CDB69}" dt="2023-07-26T11:11:29.095" v="494" actId="20577"/>
      <pc:docMkLst>
        <pc:docMk/>
      </pc:docMkLst>
      <pc:sldChg chg="modSp mod">
        <pc:chgData name="David VACHALA" userId="76d02b97-1bbd-456c-868a-7dcf11490085" providerId="ADAL" clId="{D52E96D5-170B-432B-BE47-5AF9157CDB69}" dt="2023-07-06T19:36:08.483" v="85" actId="27636"/>
        <pc:sldMkLst>
          <pc:docMk/>
          <pc:sldMk cId="3674066786" sldId="256"/>
        </pc:sldMkLst>
        <pc:spChg chg="mod">
          <ac:chgData name="David VACHALA" userId="76d02b97-1bbd-456c-868a-7dcf11490085" providerId="ADAL" clId="{D52E96D5-170B-432B-BE47-5AF9157CDB69}" dt="2023-07-06T19:34:58.073" v="62" actId="20577"/>
          <ac:spMkLst>
            <pc:docMk/>
            <pc:sldMk cId="3674066786" sldId="256"/>
            <ac:spMk id="8" creationId="{88B82E67-C906-4FA9-BD44-A226DC6C19B0}"/>
          </ac:spMkLst>
        </pc:spChg>
        <pc:spChg chg="mod">
          <ac:chgData name="David VACHALA" userId="76d02b97-1bbd-456c-868a-7dcf11490085" providerId="ADAL" clId="{D52E96D5-170B-432B-BE47-5AF9157CDB69}" dt="2023-07-06T19:35:36.479" v="67"/>
          <ac:spMkLst>
            <pc:docMk/>
            <pc:sldMk cId="3674066786" sldId="256"/>
            <ac:spMk id="14" creationId="{6E31850A-D536-41F0-9D96-7836AAC5E502}"/>
          </ac:spMkLst>
        </pc:spChg>
        <pc:spChg chg="mod">
          <ac:chgData name="David VACHALA" userId="76d02b97-1bbd-456c-868a-7dcf11490085" providerId="ADAL" clId="{D52E96D5-170B-432B-BE47-5AF9157CDB69}" dt="2023-07-06T19:36:08.483" v="85" actId="27636"/>
          <ac:spMkLst>
            <pc:docMk/>
            <pc:sldMk cId="3674066786" sldId="256"/>
            <ac:spMk id="15" creationId="{039E4815-406A-447F-A41F-26286A4CD799}"/>
          </ac:spMkLst>
        </pc:spChg>
        <pc:picChg chg="mod">
          <ac:chgData name="David VACHALA" userId="76d02b97-1bbd-456c-868a-7dcf11490085" providerId="ADAL" clId="{D52E96D5-170B-432B-BE47-5AF9157CDB69}" dt="2023-07-06T19:35:12.150" v="64"/>
          <ac:picMkLst>
            <pc:docMk/>
            <pc:sldMk cId="3674066786" sldId="256"/>
            <ac:picMk id="7" creationId="{B0BD3314-776A-44E8-9050-B1333A393952}"/>
          </ac:picMkLst>
        </pc:picChg>
      </pc:sldChg>
      <pc:sldChg chg="modSp mod">
        <pc:chgData name="David VACHALA" userId="76d02b97-1bbd-456c-868a-7dcf11490085" providerId="ADAL" clId="{D52E96D5-170B-432B-BE47-5AF9157CDB69}" dt="2023-07-06T19:31:55.552" v="16" actId="20577"/>
        <pc:sldMkLst>
          <pc:docMk/>
          <pc:sldMk cId="409723674" sldId="259"/>
        </pc:sldMkLst>
        <pc:spChg chg="mod">
          <ac:chgData name="David VACHALA" userId="76d02b97-1bbd-456c-868a-7dcf11490085" providerId="ADAL" clId="{D52E96D5-170B-432B-BE47-5AF9157CDB69}" dt="2023-07-06T19:31:55.552" v="16" actId="20577"/>
          <ac:spMkLst>
            <pc:docMk/>
            <pc:sldMk cId="409723674" sldId="259"/>
            <ac:spMk id="33" creationId="{3CD78EB7-563C-4025-87ED-8064992121A5}"/>
          </ac:spMkLst>
        </pc:spChg>
      </pc:sldChg>
      <pc:sldChg chg="modSp mod">
        <pc:chgData name="David VACHALA" userId="76d02b97-1bbd-456c-868a-7dcf11490085" providerId="ADAL" clId="{D52E96D5-170B-432B-BE47-5AF9157CDB69}" dt="2023-07-26T10:54:51.422" v="487" actId="20577"/>
        <pc:sldMkLst>
          <pc:docMk/>
          <pc:sldMk cId="1743216632" sldId="261"/>
        </pc:sldMkLst>
        <pc:spChg chg="mod">
          <ac:chgData name="David VACHALA" userId="76d02b97-1bbd-456c-868a-7dcf11490085" providerId="ADAL" clId="{D52E96D5-170B-432B-BE47-5AF9157CDB69}" dt="2023-07-06T19:31:31.123" v="6" actId="20577"/>
          <ac:spMkLst>
            <pc:docMk/>
            <pc:sldMk cId="1743216632" sldId="261"/>
            <ac:spMk id="29" creationId="{CB892594-7024-4545-AEF5-72B22C06A1A3}"/>
          </ac:spMkLst>
        </pc:spChg>
        <pc:spChg chg="mod">
          <ac:chgData name="David VACHALA" userId="76d02b97-1bbd-456c-868a-7dcf11490085" providerId="ADAL" clId="{D52E96D5-170B-432B-BE47-5AF9157CDB69}" dt="2023-07-06T19:33:23.158" v="41" actId="20577"/>
          <ac:spMkLst>
            <pc:docMk/>
            <pc:sldMk cId="1743216632" sldId="261"/>
            <ac:spMk id="38" creationId="{3AD62353-66DA-437B-A82D-75433367BE34}"/>
          </ac:spMkLst>
        </pc:spChg>
        <pc:spChg chg="mod">
          <ac:chgData name="David VACHALA" userId="76d02b97-1bbd-456c-868a-7dcf11490085" providerId="ADAL" clId="{D52E96D5-170B-432B-BE47-5AF9157CDB69}" dt="2023-07-06T19:36:30.325" v="88"/>
          <ac:spMkLst>
            <pc:docMk/>
            <pc:sldMk cId="1743216632" sldId="261"/>
            <ac:spMk id="39" creationId="{C17792EC-B649-4521-8BC0-704F4F4F9823}"/>
          </ac:spMkLst>
        </pc:spChg>
        <pc:spChg chg="mod">
          <ac:chgData name="David VACHALA" userId="76d02b97-1bbd-456c-868a-7dcf11490085" providerId="ADAL" clId="{D52E96D5-170B-432B-BE47-5AF9157CDB69}" dt="2023-07-06T19:37:16.300" v="111" actId="20577"/>
          <ac:spMkLst>
            <pc:docMk/>
            <pc:sldMk cId="1743216632" sldId="261"/>
            <ac:spMk id="41" creationId="{309B52EE-F75E-4904-AF65-5BA395A3D838}"/>
          </ac:spMkLst>
        </pc:spChg>
        <pc:spChg chg="mod">
          <ac:chgData name="David VACHALA" userId="76d02b97-1bbd-456c-868a-7dcf11490085" providerId="ADAL" clId="{D52E96D5-170B-432B-BE47-5AF9157CDB69}" dt="2023-07-26T10:54:51.422" v="487" actId="20577"/>
          <ac:spMkLst>
            <pc:docMk/>
            <pc:sldMk cId="1743216632" sldId="261"/>
            <ac:spMk id="42" creationId="{4BCB5372-1AB6-44A8-AD04-1395BEABC92C}"/>
          </ac:spMkLst>
        </pc:spChg>
        <pc:picChg chg="mod">
          <ac:chgData name="David VACHALA" userId="76d02b97-1bbd-456c-868a-7dcf11490085" providerId="ADAL" clId="{D52E96D5-170B-432B-BE47-5AF9157CDB69}" dt="2023-07-06T19:34:26.785" v="45"/>
          <ac:picMkLst>
            <pc:docMk/>
            <pc:sldMk cId="1743216632" sldId="261"/>
            <ac:picMk id="37" creationId="{DDCB2138-9DAD-4B7D-8846-B68288AF3EAC}"/>
          </ac:picMkLst>
        </pc:picChg>
        <pc:picChg chg="mod">
          <ac:chgData name="David VACHALA" userId="76d02b97-1bbd-456c-868a-7dcf11490085" providerId="ADAL" clId="{D52E96D5-170B-432B-BE47-5AF9157CDB69}" dt="2023-07-06T19:38:08.819" v="113"/>
          <ac:picMkLst>
            <pc:docMk/>
            <pc:sldMk cId="1743216632" sldId="261"/>
            <ac:picMk id="76" creationId="{C329057C-A703-4234-8C36-15BC675BA225}"/>
          </ac:picMkLst>
        </pc:picChg>
      </pc:sldChg>
      <pc:sldChg chg="modSp del mod">
        <pc:chgData name="David VACHALA" userId="76d02b97-1bbd-456c-868a-7dcf11490085" providerId="ADAL" clId="{D52E96D5-170B-432B-BE47-5AF9157CDB69}" dt="2023-07-26T07:58:04.991" v="474" actId="47"/>
        <pc:sldMkLst>
          <pc:docMk/>
          <pc:sldMk cId="2006533774" sldId="309"/>
        </pc:sldMkLst>
        <pc:spChg chg="mod">
          <ac:chgData name="David VACHALA" userId="76d02b97-1bbd-456c-868a-7dcf11490085" providerId="ADAL" clId="{D52E96D5-170B-432B-BE47-5AF9157CDB69}" dt="2023-07-06T19:39:54.459" v="167" actId="27636"/>
          <ac:spMkLst>
            <pc:docMk/>
            <pc:sldMk cId="2006533774" sldId="309"/>
            <ac:spMk id="8" creationId="{88B82E67-C906-4FA9-BD44-A226DC6C19B0}"/>
          </ac:spMkLst>
        </pc:spChg>
        <pc:spChg chg="mod">
          <ac:chgData name="David VACHALA" userId="76d02b97-1bbd-456c-868a-7dcf11490085" providerId="ADAL" clId="{D52E96D5-170B-432B-BE47-5AF9157CDB69}" dt="2023-07-06T19:40:34.151" v="172"/>
          <ac:spMkLst>
            <pc:docMk/>
            <pc:sldMk cId="2006533774" sldId="309"/>
            <ac:spMk id="14" creationId="{6E31850A-D536-41F0-9D96-7836AAC5E502}"/>
          </ac:spMkLst>
        </pc:spChg>
        <pc:spChg chg="mod">
          <ac:chgData name="David VACHALA" userId="76d02b97-1bbd-456c-868a-7dcf11490085" providerId="ADAL" clId="{D52E96D5-170B-432B-BE47-5AF9157CDB69}" dt="2023-07-06T19:41:00.156" v="184" actId="20577"/>
          <ac:spMkLst>
            <pc:docMk/>
            <pc:sldMk cId="2006533774" sldId="309"/>
            <ac:spMk id="15" creationId="{039E4815-406A-447F-A41F-26286A4CD799}"/>
          </ac:spMkLst>
        </pc:spChg>
        <pc:picChg chg="mod">
          <ac:chgData name="David VACHALA" userId="76d02b97-1bbd-456c-868a-7dcf11490085" providerId="ADAL" clId="{D52E96D5-170B-432B-BE47-5AF9157CDB69}" dt="2023-07-06T19:40:17.016" v="169"/>
          <ac:picMkLst>
            <pc:docMk/>
            <pc:sldMk cId="2006533774" sldId="309"/>
            <ac:picMk id="7" creationId="{B0BD3314-776A-44E8-9050-B1333A393952}"/>
          </ac:picMkLst>
        </pc:picChg>
      </pc:sldChg>
      <pc:sldChg chg="del">
        <pc:chgData name="David VACHALA" userId="76d02b97-1bbd-456c-868a-7dcf11490085" providerId="ADAL" clId="{D52E96D5-170B-432B-BE47-5AF9157CDB69}" dt="2023-07-26T10:55:47.040" v="489" actId="47"/>
        <pc:sldMkLst>
          <pc:docMk/>
          <pc:sldMk cId="821330254" sldId="316"/>
        </pc:sldMkLst>
      </pc:sldChg>
      <pc:sldChg chg="add">
        <pc:chgData name="David VACHALA" userId="76d02b97-1bbd-456c-868a-7dcf11490085" providerId="ADAL" clId="{D52E96D5-170B-432B-BE47-5AF9157CDB69}" dt="2023-07-26T10:55:44.983" v="488"/>
        <pc:sldMkLst>
          <pc:docMk/>
          <pc:sldMk cId="615522492" sldId="327"/>
        </pc:sldMkLst>
      </pc:sldChg>
      <pc:sldChg chg="del">
        <pc:chgData name="David VACHALA" userId="76d02b97-1bbd-456c-868a-7dcf11490085" providerId="ADAL" clId="{D52E96D5-170B-432B-BE47-5AF9157CDB69}" dt="2023-07-26T07:57:51.573" v="473" actId="47"/>
        <pc:sldMkLst>
          <pc:docMk/>
          <pc:sldMk cId="3416917141" sldId="466"/>
        </pc:sldMkLst>
      </pc:sldChg>
      <pc:sldChg chg="del">
        <pc:chgData name="David VACHALA" userId="76d02b97-1bbd-456c-868a-7dcf11490085" providerId="ADAL" clId="{D52E96D5-170B-432B-BE47-5AF9157CDB69}" dt="2023-07-06T19:32:15.170" v="20" actId="47"/>
        <pc:sldMkLst>
          <pc:docMk/>
          <pc:sldMk cId="1367482248" sldId="467"/>
        </pc:sldMkLst>
      </pc:sldChg>
      <pc:sldChg chg="del">
        <pc:chgData name="David VACHALA" userId="76d02b97-1bbd-456c-868a-7dcf11490085" providerId="ADAL" clId="{D52E96D5-170B-432B-BE47-5AF9157CDB69}" dt="2023-07-06T19:32:18.376" v="23" actId="47"/>
        <pc:sldMkLst>
          <pc:docMk/>
          <pc:sldMk cId="1820876587" sldId="468"/>
        </pc:sldMkLst>
      </pc:sldChg>
      <pc:sldChg chg="del">
        <pc:chgData name="David VACHALA" userId="76d02b97-1bbd-456c-868a-7dcf11490085" providerId="ADAL" clId="{D52E96D5-170B-432B-BE47-5AF9157CDB69}" dt="2023-07-06T19:32:17.677" v="21" actId="47"/>
        <pc:sldMkLst>
          <pc:docMk/>
          <pc:sldMk cId="2126639189" sldId="469"/>
        </pc:sldMkLst>
      </pc:sldChg>
      <pc:sldChg chg="del">
        <pc:chgData name="David VACHALA" userId="76d02b97-1bbd-456c-868a-7dcf11490085" providerId="ADAL" clId="{D52E96D5-170B-432B-BE47-5AF9157CDB69}" dt="2023-07-06T19:32:18.045" v="22" actId="47"/>
        <pc:sldMkLst>
          <pc:docMk/>
          <pc:sldMk cId="2481641240" sldId="470"/>
        </pc:sldMkLst>
      </pc:sldChg>
      <pc:sldChg chg="del">
        <pc:chgData name="David VACHALA" userId="76d02b97-1bbd-456c-868a-7dcf11490085" providerId="ADAL" clId="{D52E96D5-170B-432B-BE47-5AF9157CDB69}" dt="2023-07-06T19:32:19.016" v="25" actId="47"/>
        <pc:sldMkLst>
          <pc:docMk/>
          <pc:sldMk cId="4207526363" sldId="471"/>
        </pc:sldMkLst>
      </pc:sldChg>
      <pc:sldChg chg="del">
        <pc:chgData name="David VACHALA" userId="76d02b97-1bbd-456c-868a-7dcf11490085" providerId="ADAL" clId="{D52E96D5-170B-432B-BE47-5AF9157CDB69}" dt="2023-07-06T19:32:19.841" v="27" actId="47"/>
        <pc:sldMkLst>
          <pc:docMk/>
          <pc:sldMk cId="263272771" sldId="472"/>
        </pc:sldMkLst>
      </pc:sldChg>
      <pc:sldChg chg="del">
        <pc:chgData name="David VACHALA" userId="76d02b97-1bbd-456c-868a-7dcf11490085" providerId="ADAL" clId="{D52E96D5-170B-432B-BE47-5AF9157CDB69}" dt="2023-07-06T19:32:20.082" v="28" actId="47"/>
        <pc:sldMkLst>
          <pc:docMk/>
          <pc:sldMk cId="2166528219" sldId="473"/>
        </pc:sldMkLst>
      </pc:sldChg>
      <pc:sldChg chg="add del">
        <pc:chgData name="David VACHALA" userId="76d02b97-1bbd-456c-868a-7dcf11490085" providerId="ADAL" clId="{D52E96D5-170B-432B-BE47-5AF9157CDB69}" dt="2023-07-06T19:32:24.123" v="31" actId="47"/>
        <pc:sldMkLst>
          <pc:docMk/>
          <pc:sldMk cId="2874436018" sldId="474"/>
        </pc:sldMkLst>
      </pc:sldChg>
      <pc:sldChg chg="del">
        <pc:chgData name="David VACHALA" userId="76d02b97-1bbd-456c-868a-7dcf11490085" providerId="ADAL" clId="{D52E96D5-170B-432B-BE47-5AF9157CDB69}" dt="2023-07-06T19:32:19.397" v="26" actId="47"/>
        <pc:sldMkLst>
          <pc:docMk/>
          <pc:sldMk cId="98035000" sldId="475"/>
        </pc:sldMkLst>
      </pc:sldChg>
      <pc:sldChg chg="del">
        <pc:chgData name="David VACHALA" userId="76d02b97-1bbd-456c-868a-7dcf11490085" providerId="ADAL" clId="{D52E96D5-170B-432B-BE47-5AF9157CDB69}" dt="2023-07-06T19:32:18.715" v="24" actId="47"/>
        <pc:sldMkLst>
          <pc:docMk/>
          <pc:sldMk cId="1255037676" sldId="476"/>
        </pc:sldMkLst>
      </pc:sldChg>
      <pc:sldChg chg="new del">
        <pc:chgData name="David VACHALA" userId="76d02b97-1bbd-456c-868a-7dcf11490085" providerId="ADAL" clId="{D52E96D5-170B-432B-BE47-5AF9157CDB69}" dt="2023-07-06T19:32:14.719" v="19" actId="47"/>
        <pc:sldMkLst>
          <pc:docMk/>
          <pc:sldMk cId="1177479580" sldId="477"/>
        </pc:sldMkLst>
      </pc:sldChg>
      <pc:sldChg chg="addSp delSp modSp new mod">
        <pc:chgData name="David VACHALA" userId="76d02b97-1bbd-456c-868a-7dcf11490085" providerId="ADAL" clId="{D52E96D5-170B-432B-BE47-5AF9157CDB69}" dt="2023-07-26T11:11:29.095" v="494" actId="20577"/>
        <pc:sldMkLst>
          <pc:docMk/>
          <pc:sldMk cId="2524669051" sldId="478"/>
        </pc:sldMkLst>
        <pc:spChg chg="mod">
          <ac:chgData name="David VACHALA" userId="76d02b97-1bbd-456c-868a-7dcf11490085" providerId="ADAL" clId="{D52E96D5-170B-432B-BE47-5AF9157CDB69}" dt="2023-07-26T07:43:46.383" v="261" actId="20577"/>
          <ac:spMkLst>
            <pc:docMk/>
            <pc:sldMk cId="2524669051" sldId="478"/>
            <ac:spMk id="2" creationId="{CA3265F0-1E80-9A4B-5C65-29EC97C1F1C0}"/>
          </ac:spMkLst>
        </pc:spChg>
        <pc:spChg chg="mod">
          <ac:chgData name="David VACHALA" userId="76d02b97-1bbd-456c-868a-7dcf11490085" providerId="ADAL" clId="{D52E96D5-170B-432B-BE47-5AF9157CDB69}" dt="2023-07-26T11:11:29.095" v="494" actId="20577"/>
          <ac:spMkLst>
            <pc:docMk/>
            <pc:sldMk cId="2524669051" sldId="478"/>
            <ac:spMk id="3" creationId="{5A27F43C-E036-C83E-4035-5403D4F7B2F2}"/>
          </ac:spMkLst>
        </pc:spChg>
        <pc:spChg chg="add del">
          <ac:chgData name="David VACHALA" userId="76d02b97-1bbd-456c-868a-7dcf11490085" providerId="ADAL" clId="{D52E96D5-170B-432B-BE47-5AF9157CDB69}" dt="2023-07-26T07:41:17.132" v="198"/>
          <ac:spMkLst>
            <pc:docMk/>
            <pc:sldMk cId="2524669051" sldId="478"/>
            <ac:spMk id="5" creationId="{5429522F-2543-4099-E3B2-8EC153FF6042}"/>
          </ac:spMkLst>
        </pc:spChg>
        <pc:spChg chg="add del">
          <ac:chgData name="David VACHALA" userId="76d02b97-1bbd-456c-868a-7dcf11490085" providerId="ADAL" clId="{D52E96D5-170B-432B-BE47-5AF9157CDB69}" dt="2023-07-26T07:42:17.002" v="219"/>
          <ac:spMkLst>
            <pc:docMk/>
            <pc:sldMk cId="2524669051" sldId="478"/>
            <ac:spMk id="8" creationId="{0BB34FD2-5FBF-1D76-F7DD-C5C8C27DAEF7}"/>
          </ac:spMkLst>
        </pc:spChg>
        <pc:spChg chg="add del">
          <ac:chgData name="David VACHALA" userId="76d02b97-1bbd-456c-868a-7dcf11490085" providerId="ADAL" clId="{D52E96D5-170B-432B-BE47-5AF9157CDB69}" dt="2023-07-26T07:43:18.182" v="236"/>
          <ac:spMkLst>
            <pc:docMk/>
            <pc:sldMk cId="2524669051" sldId="478"/>
            <ac:spMk id="10" creationId="{EF4FBFFD-4E30-5A84-7C7B-6FF9A0A82925}"/>
          </ac:spMkLst>
        </pc:spChg>
        <pc:graphicFrameChg chg="add del mod">
          <ac:chgData name="David VACHALA" userId="76d02b97-1bbd-456c-868a-7dcf11490085" providerId="ADAL" clId="{D52E96D5-170B-432B-BE47-5AF9157CDB69}" dt="2023-07-26T07:41:42.008" v="209"/>
          <ac:graphicFrameMkLst>
            <pc:docMk/>
            <pc:sldMk cId="2524669051" sldId="478"/>
            <ac:graphicFrameMk id="6" creationId="{9B5D6F3C-F06C-6FB1-AE60-F0FB88904ED6}"/>
          </ac:graphicFrameMkLst>
        </pc:graphicFrameChg>
        <pc:graphicFrameChg chg="add del mod">
          <ac:chgData name="David VACHALA" userId="76d02b97-1bbd-456c-868a-7dcf11490085" providerId="ADAL" clId="{D52E96D5-170B-432B-BE47-5AF9157CDB69}" dt="2023-07-26T07:41:51.320" v="211"/>
          <ac:graphicFrameMkLst>
            <pc:docMk/>
            <pc:sldMk cId="2524669051" sldId="478"/>
            <ac:graphicFrameMk id="7" creationId="{0C029F88-08CC-B607-5952-10ED274BF828}"/>
          </ac:graphicFrameMkLst>
        </pc:graphicFrameChg>
        <pc:graphicFrameChg chg="add del mod">
          <ac:chgData name="David VACHALA" userId="76d02b97-1bbd-456c-868a-7dcf11490085" providerId="ADAL" clId="{D52E96D5-170B-432B-BE47-5AF9157CDB69}" dt="2023-07-26T07:42:36.052" v="225"/>
          <ac:graphicFrameMkLst>
            <pc:docMk/>
            <pc:sldMk cId="2524669051" sldId="478"/>
            <ac:graphicFrameMk id="9" creationId="{31A381BF-AA43-74BA-2F85-2A13BDE420C4}"/>
          </ac:graphicFrameMkLst>
        </pc:graphicFrameChg>
        <pc:picChg chg="add mod">
          <ac:chgData name="David VACHALA" userId="76d02b97-1bbd-456c-868a-7dcf11490085" providerId="ADAL" clId="{D52E96D5-170B-432B-BE47-5AF9157CDB69}" dt="2023-07-26T07:41:31.411" v="203" actId="1076"/>
          <ac:picMkLst>
            <pc:docMk/>
            <pc:sldMk cId="2524669051" sldId="478"/>
            <ac:picMk id="1027" creationId="{20638244-2645-C42F-2042-587AAF5BFE64}"/>
          </ac:picMkLst>
        </pc:picChg>
      </pc:sldChg>
      <pc:sldChg chg="addSp delSp modSp new mod">
        <pc:chgData name="David VACHALA" userId="76d02b97-1bbd-456c-868a-7dcf11490085" providerId="ADAL" clId="{D52E96D5-170B-432B-BE47-5AF9157CDB69}" dt="2023-07-26T07:46:30.420" v="328" actId="20577"/>
        <pc:sldMkLst>
          <pc:docMk/>
          <pc:sldMk cId="412135555" sldId="479"/>
        </pc:sldMkLst>
        <pc:spChg chg="mod">
          <ac:chgData name="David VACHALA" userId="76d02b97-1bbd-456c-868a-7dcf11490085" providerId="ADAL" clId="{D52E96D5-170B-432B-BE47-5AF9157CDB69}" dt="2023-07-26T07:44:13.331" v="262"/>
          <ac:spMkLst>
            <pc:docMk/>
            <pc:sldMk cId="412135555" sldId="479"/>
            <ac:spMk id="2" creationId="{F6141A64-3486-73FC-834E-3B8DF03D7DF7}"/>
          </ac:spMkLst>
        </pc:spChg>
        <pc:spChg chg="add del mod">
          <ac:chgData name="David VACHALA" userId="76d02b97-1bbd-456c-868a-7dcf11490085" providerId="ADAL" clId="{D52E96D5-170B-432B-BE47-5AF9157CDB69}" dt="2023-07-26T07:46:30.420" v="328" actId="20577"/>
          <ac:spMkLst>
            <pc:docMk/>
            <pc:sldMk cId="412135555" sldId="479"/>
            <ac:spMk id="3" creationId="{95B33310-2329-D827-3C3A-CC370F24D360}"/>
          </ac:spMkLst>
        </pc:spChg>
        <pc:spChg chg="add del mod">
          <ac:chgData name="David VACHALA" userId="76d02b97-1bbd-456c-868a-7dcf11490085" providerId="ADAL" clId="{D52E96D5-170B-432B-BE47-5AF9157CDB69}" dt="2023-07-26T07:45:45.979" v="270"/>
          <ac:spMkLst>
            <pc:docMk/>
            <pc:sldMk cId="412135555" sldId="479"/>
            <ac:spMk id="5" creationId="{F7637E68-1C51-D1EE-C544-344BF50F78AD}"/>
          </ac:spMkLst>
        </pc:spChg>
        <pc:picChg chg="add mod">
          <ac:chgData name="David VACHALA" userId="76d02b97-1bbd-456c-868a-7dcf11490085" providerId="ADAL" clId="{D52E96D5-170B-432B-BE47-5AF9157CDB69}" dt="2023-07-26T07:44:25.270" v="266" actId="1076"/>
          <ac:picMkLst>
            <pc:docMk/>
            <pc:sldMk cId="412135555" sldId="479"/>
            <ac:picMk id="2050" creationId="{C69CC455-C02B-7DDF-DE7B-A1FB9441CA8B}"/>
          </ac:picMkLst>
        </pc:picChg>
      </pc:sldChg>
      <pc:sldChg chg="addSp delSp modSp new mod">
        <pc:chgData name="David VACHALA" userId="76d02b97-1bbd-456c-868a-7dcf11490085" providerId="ADAL" clId="{D52E96D5-170B-432B-BE47-5AF9157CDB69}" dt="2023-07-26T07:47:51.034" v="346" actId="404"/>
        <pc:sldMkLst>
          <pc:docMk/>
          <pc:sldMk cId="422321190" sldId="480"/>
        </pc:sldMkLst>
        <pc:spChg chg="mod">
          <ac:chgData name="David VACHALA" userId="76d02b97-1bbd-456c-868a-7dcf11490085" providerId="ADAL" clId="{D52E96D5-170B-432B-BE47-5AF9157CDB69}" dt="2023-07-26T07:47:51.034" v="346" actId="404"/>
          <ac:spMkLst>
            <pc:docMk/>
            <pc:sldMk cId="422321190" sldId="480"/>
            <ac:spMk id="2" creationId="{CA1A2B2F-E92A-CDAE-F05D-E3ED06D65D26}"/>
          </ac:spMkLst>
        </pc:spChg>
        <pc:spChg chg="del mod">
          <ac:chgData name="David VACHALA" userId="76d02b97-1bbd-456c-868a-7dcf11490085" providerId="ADAL" clId="{D52E96D5-170B-432B-BE47-5AF9157CDB69}" dt="2023-07-26T07:46:53.635" v="331" actId="478"/>
          <ac:spMkLst>
            <pc:docMk/>
            <pc:sldMk cId="422321190" sldId="480"/>
            <ac:spMk id="3" creationId="{89DB5CEF-B2E1-748B-B636-0A69DEC1F007}"/>
          </ac:spMkLst>
        </pc:spChg>
        <pc:picChg chg="add del">
          <ac:chgData name="David VACHALA" userId="76d02b97-1bbd-456c-868a-7dcf11490085" providerId="ADAL" clId="{D52E96D5-170B-432B-BE47-5AF9157CDB69}" dt="2023-07-26T07:47:17.683" v="337" actId="478"/>
          <ac:picMkLst>
            <pc:docMk/>
            <pc:sldMk cId="422321190" sldId="480"/>
            <ac:picMk id="6" creationId="{C664B118-E390-461B-73D5-C3D32EBFB503}"/>
          </ac:picMkLst>
        </pc:picChg>
        <pc:picChg chg="add mod">
          <ac:chgData name="David VACHALA" userId="76d02b97-1bbd-456c-868a-7dcf11490085" providerId="ADAL" clId="{D52E96D5-170B-432B-BE47-5AF9157CDB69}" dt="2023-07-26T07:47:35.832" v="340" actId="14100"/>
          <ac:picMkLst>
            <pc:docMk/>
            <pc:sldMk cId="422321190" sldId="480"/>
            <ac:picMk id="8" creationId="{2782B888-86AB-BB98-AED6-1BB2CA71DC4F}"/>
          </ac:picMkLst>
        </pc:picChg>
        <pc:picChg chg="add del mod">
          <ac:chgData name="David VACHALA" userId="76d02b97-1bbd-456c-868a-7dcf11490085" providerId="ADAL" clId="{D52E96D5-170B-432B-BE47-5AF9157CDB69}" dt="2023-07-26T07:47:02.802" v="335" actId="478"/>
          <ac:picMkLst>
            <pc:docMk/>
            <pc:sldMk cId="422321190" sldId="480"/>
            <ac:picMk id="3074" creationId="{01F23C9B-27DA-0C52-002D-EC59C82F78BB}"/>
          </ac:picMkLst>
        </pc:picChg>
      </pc:sldChg>
      <pc:sldChg chg="addSp delSp modSp new mod">
        <pc:chgData name="David VACHALA" userId="76d02b97-1bbd-456c-868a-7dcf11490085" providerId="ADAL" clId="{D52E96D5-170B-432B-BE47-5AF9157CDB69}" dt="2023-07-26T07:48:22.574" v="355"/>
        <pc:sldMkLst>
          <pc:docMk/>
          <pc:sldMk cId="351035932" sldId="481"/>
        </pc:sldMkLst>
        <pc:spChg chg="mod">
          <ac:chgData name="David VACHALA" userId="76d02b97-1bbd-456c-868a-7dcf11490085" providerId="ADAL" clId="{D52E96D5-170B-432B-BE47-5AF9157CDB69}" dt="2023-07-26T07:48:22.574" v="355"/>
          <ac:spMkLst>
            <pc:docMk/>
            <pc:sldMk cId="351035932" sldId="481"/>
            <ac:spMk id="2" creationId="{5DA2F918-289B-85C4-99A6-C45A73F242CB}"/>
          </ac:spMkLst>
        </pc:spChg>
        <pc:spChg chg="del">
          <ac:chgData name="David VACHALA" userId="76d02b97-1bbd-456c-868a-7dcf11490085" providerId="ADAL" clId="{D52E96D5-170B-432B-BE47-5AF9157CDB69}" dt="2023-07-26T07:48:12.126" v="348" actId="478"/>
          <ac:spMkLst>
            <pc:docMk/>
            <pc:sldMk cId="351035932" sldId="481"/>
            <ac:spMk id="3" creationId="{8B8161CB-3AF4-A163-1ADA-F5D1AD652475}"/>
          </ac:spMkLst>
        </pc:spChg>
        <pc:picChg chg="add mod">
          <ac:chgData name="David VACHALA" userId="76d02b97-1bbd-456c-868a-7dcf11490085" providerId="ADAL" clId="{D52E96D5-170B-432B-BE47-5AF9157CDB69}" dt="2023-07-26T07:48:15.792" v="351" actId="1076"/>
          <ac:picMkLst>
            <pc:docMk/>
            <pc:sldMk cId="351035932" sldId="481"/>
            <ac:picMk id="6" creationId="{293EF065-8990-A321-5A2A-357577A2EF47}"/>
          </ac:picMkLst>
        </pc:picChg>
      </pc:sldChg>
      <pc:sldChg chg="addSp delSp modSp new mod">
        <pc:chgData name="David VACHALA" userId="76d02b97-1bbd-456c-868a-7dcf11490085" providerId="ADAL" clId="{D52E96D5-170B-432B-BE47-5AF9157CDB69}" dt="2023-07-26T07:49:32.482" v="369"/>
        <pc:sldMkLst>
          <pc:docMk/>
          <pc:sldMk cId="1600892711" sldId="482"/>
        </pc:sldMkLst>
        <pc:spChg chg="mod">
          <ac:chgData name="David VACHALA" userId="76d02b97-1bbd-456c-868a-7dcf11490085" providerId="ADAL" clId="{D52E96D5-170B-432B-BE47-5AF9157CDB69}" dt="2023-07-26T07:49:32.482" v="369"/>
          <ac:spMkLst>
            <pc:docMk/>
            <pc:sldMk cId="1600892711" sldId="482"/>
            <ac:spMk id="2" creationId="{CC648C5D-A3FA-7746-3463-8C9DE016F6CD}"/>
          </ac:spMkLst>
        </pc:spChg>
        <pc:spChg chg="del">
          <ac:chgData name="David VACHALA" userId="76d02b97-1bbd-456c-868a-7dcf11490085" providerId="ADAL" clId="{D52E96D5-170B-432B-BE47-5AF9157CDB69}" dt="2023-07-26T07:48:34.682" v="357" actId="478"/>
          <ac:spMkLst>
            <pc:docMk/>
            <pc:sldMk cId="1600892711" sldId="482"/>
            <ac:spMk id="3" creationId="{465AD88A-4D47-B76F-AB8B-99C1BB453533}"/>
          </ac:spMkLst>
        </pc:spChg>
        <pc:picChg chg="add del">
          <ac:chgData name="David VACHALA" userId="76d02b97-1bbd-456c-868a-7dcf11490085" providerId="ADAL" clId="{D52E96D5-170B-432B-BE47-5AF9157CDB69}" dt="2023-07-26T07:49:14.920" v="362" actId="22"/>
          <ac:picMkLst>
            <pc:docMk/>
            <pc:sldMk cId="1600892711" sldId="482"/>
            <ac:picMk id="6" creationId="{AD014A38-3488-B94A-9AB0-AFCDB0FCB550}"/>
          </ac:picMkLst>
        </pc:picChg>
        <pc:picChg chg="add mod">
          <ac:chgData name="David VACHALA" userId="76d02b97-1bbd-456c-868a-7dcf11490085" providerId="ADAL" clId="{D52E96D5-170B-432B-BE47-5AF9157CDB69}" dt="2023-07-26T07:49:24.173" v="365" actId="1076"/>
          <ac:picMkLst>
            <pc:docMk/>
            <pc:sldMk cId="1600892711" sldId="482"/>
            <ac:picMk id="8" creationId="{4CEC7968-06BE-13F7-926F-7F0DB96FC046}"/>
          </ac:picMkLst>
        </pc:picChg>
        <pc:picChg chg="add del mod">
          <ac:chgData name="David VACHALA" userId="76d02b97-1bbd-456c-868a-7dcf11490085" providerId="ADAL" clId="{D52E96D5-170B-432B-BE47-5AF9157CDB69}" dt="2023-07-26T07:49:12.544" v="360" actId="478"/>
          <ac:picMkLst>
            <pc:docMk/>
            <pc:sldMk cId="1600892711" sldId="482"/>
            <ac:picMk id="4098" creationId="{F275F3BC-74F6-8C23-DA37-BC63CFA01890}"/>
          </ac:picMkLst>
        </pc:picChg>
      </pc:sldChg>
      <pc:sldChg chg="addSp delSp modSp new mod">
        <pc:chgData name="David VACHALA" userId="76d02b97-1bbd-456c-868a-7dcf11490085" providerId="ADAL" clId="{D52E96D5-170B-432B-BE47-5AF9157CDB69}" dt="2023-07-26T07:50:51.254" v="385" actId="20577"/>
        <pc:sldMkLst>
          <pc:docMk/>
          <pc:sldMk cId="472945801" sldId="483"/>
        </pc:sldMkLst>
        <pc:spChg chg="mod">
          <ac:chgData name="David VACHALA" userId="76d02b97-1bbd-456c-868a-7dcf11490085" providerId="ADAL" clId="{D52E96D5-170B-432B-BE47-5AF9157CDB69}" dt="2023-07-26T07:50:04.143" v="379"/>
          <ac:spMkLst>
            <pc:docMk/>
            <pc:sldMk cId="472945801" sldId="483"/>
            <ac:spMk id="2" creationId="{B0C238A8-B29F-6988-4800-1289C7A39578}"/>
          </ac:spMkLst>
        </pc:spChg>
        <pc:spChg chg="add del mod">
          <ac:chgData name="David VACHALA" userId="76d02b97-1bbd-456c-868a-7dcf11490085" providerId="ADAL" clId="{D52E96D5-170B-432B-BE47-5AF9157CDB69}" dt="2023-07-26T07:50:51.254" v="385" actId="20577"/>
          <ac:spMkLst>
            <pc:docMk/>
            <pc:sldMk cId="472945801" sldId="483"/>
            <ac:spMk id="3" creationId="{4B32F6CE-890B-612B-9EED-A13EBF0B869A}"/>
          </ac:spMkLst>
        </pc:spChg>
        <pc:spChg chg="add del mod">
          <ac:chgData name="David VACHALA" userId="76d02b97-1bbd-456c-868a-7dcf11490085" providerId="ADAL" clId="{D52E96D5-170B-432B-BE47-5AF9157CDB69}" dt="2023-07-26T07:50:48.343" v="381"/>
          <ac:spMkLst>
            <pc:docMk/>
            <pc:sldMk cId="472945801" sldId="483"/>
            <ac:spMk id="5" creationId="{F79311A3-C5E6-6B81-C3F5-B91CF410F9CB}"/>
          </ac:spMkLst>
        </pc:spChg>
        <pc:picChg chg="add mod">
          <ac:chgData name="David VACHALA" userId="76d02b97-1bbd-456c-868a-7dcf11490085" providerId="ADAL" clId="{D52E96D5-170B-432B-BE47-5AF9157CDB69}" dt="2023-07-26T07:49:55.328" v="376" actId="1076"/>
          <ac:picMkLst>
            <pc:docMk/>
            <pc:sldMk cId="472945801" sldId="483"/>
            <ac:picMk id="5122" creationId="{9C024CDD-DE8D-40B5-6D46-C03C1CD45C09}"/>
          </ac:picMkLst>
        </pc:picChg>
      </pc:sldChg>
      <pc:sldChg chg="addSp delSp modSp new mod">
        <pc:chgData name="David VACHALA" userId="76d02b97-1bbd-456c-868a-7dcf11490085" providerId="ADAL" clId="{D52E96D5-170B-432B-BE47-5AF9157CDB69}" dt="2023-07-26T07:52:40.484" v="418"/>
        <pc:sldMkLst>
          <pc:docMk/>
          <pc:sldMk cId="2877237364" sldId="484"/>
        </pc:sldMkLst>
        <pc:spChg chg="mod">
          <ac:chgData name="David VACHALA" userId="76d02b97-1bbd-456c-868a-7dcf11490085" providerId="ADAL" clId="{D52E96D5-170B-432B-BE47-5AF9157CDB69}" dt="2023-07-26T07:52:40.484" v="418"/>
          <ac:spMkLst>
            <pc:docMk/>
            <pc:sldMk cId="2877237364" sldId="484"/>
            <ac:spMk id="2" creationId="{B83F6110-EA1C-C824-980B-60A50E56BF24}"/>
          </ac:spMkLst>
        </pc:spChg>
        <pc:spChg chg="add del mod">
          <ac:chgData name="David VACHALA" userId="76d02b97-1bbd-456c-868a-7dcf11490085" providerId="ADAL" clId="{D52E96D5-170B-432B-BE47-5AF9157CDB69}" dt="2023-07-26T07:52:18.219" v="414" actId="20577"/>
          <ac:spMkLst>
            <pc:docMk/>
            <pc:sldMk cId="2877237364" sldId="484"/>
            <ac:spMk id="3" creationId="{D530900B-E839-A2A3-0D8B-52D2F4D350A8}"/>
          </ac:spMkLst>
        </pc:spChg>
        <pc:spChg chg="add del mod">
          <ac:chgData name="David VACHALA" userId="76d02b97-1bbd-456c-868a-7dcf11490085" providerId="ADAL" clId="{D52E96D5-170B-432B-BE47-5AF9157CDB69}" dt="2023-07-26T07:52:15.501" v="410"/>
          <ac:spMkLst>
            <pc:docMk/>
            <pc:sldMk cId="2877237364" sldId="484"/>
            <ac:spMk id="5" creationId="{44785A06-61FB-3B77-12B9-6DCD4B101077}"/>
          </ac:spMkLst>
        </pc:spChg>
        <pc:picChg chg="add mod">
          <ac:chgData name="David VACHALA" userId="76d02b97-1bbd-456c-868a-7dcf11490085" providerId="ADAL" clId="{D52E96D5-170B-432B-BE47-5AF9157CDB69}" dt="2023-07-26T07:51:34.739" v="408" actId="1076"/>
          <ac:picMkLst>
            <pc:docMk/>
            <pc:sldMk cId="2877237364" sldId="484"/>
            <ac:picMk id="6146" creationId="{57EC0000-8ABF-A76E-A065-7D1D4D797198}"/>
          </ac:picMkLst>
        </pc:picChg>
      </pc:sldChg>
      <pc:sldChg chg="addSp delSp modSp new mod">
        <pc:chgData name="David VACHALA" userId="76d02b97-1bbd-456c-868a-7dcf11490085" providerId="ADAL" clId="{D52E96D5-170B-432B-BE47-5AF9157CDB69}" dt="2023-07-26T07:55:30.036" v="469"/>
        <pc:sldMkLst>
          <pc:docMk/>
          <pc:sldMk cId="878597769" sldId="485"/>
        </pc:sldMkLst>
        <pc:spChg chg="mod">
          <ac:chgData name="David VACHALA" userId="76d02b97-1bbd-456c-868a-7dcf11490085" providerId="ADAL" clId="{D52E96D5-170B-432B-BE47-5AF9157CDB69}" dt="2023-07-26T07:55:30.036" v="469"/>
          <ac:spMkLst>
            <pc:docMk/>
            <pc:sldMk cId="878597769" sldId="485"/>
            <ac:spMk id="2" creationId="{81AD70BA-4223-25E1-6753-7ABA1C5BB760}"/>
          </ac:spMkLst>
        </pc:spChg>
        <pc:spChg chg="add del mod">
          <ac:chgData name="David VACHALA" userId="76d02b97-1bbd-456c-868a-7dcf11490085" providerId="ADAL" clId="{D52E96D5-170B-432B-BE47-5AF9157CDB69}" dt="2023-07-26T07:55:10.670" v="465" actId="20577"/>
          <ac:spMkLst>
            <pc:docMk/>
            <pc:sldMk cId="878597769" sldId="485"/>
            <ac:spMk id="3" creationId="{2767B76B-2E04-BCE1-3EF4-B93983BB6B4B}"/>
          </ac:spMkLst>
        </pc:spChg>
        <pc:spChg chg="add del mod">
          <ac:chgData name="David VACHALA" userId="76d02b97-1bbd-456c-868a-7dcf11490085" providerId="ADAL" clId="{D52E96D5-170B-432B-BE47-5AF9157CDB69}" dt="2023-07-26T07:54:38.792" v="431"/>
          <ac:spMkLst>
            <pc:docMk/>
            <pc:sldMk cId="878597769" sldId="485"/>
            <ac:spMk id="5" creationId="{82E08399-2A4D-2E30-2B54-1D9BCFBC79BD}"/>
          </ac:spMkLst>
        </pc:spChg>
        <pc:picChg chg="add del mod">
          <ac:chgData name="David VACHALA" userId="76d02b97-1bbd-456c-868a-7dcf11490085" providerId="ADAL" clId="{D52E96D5-170B-432B-BE47-5AF9157CDB69}" dt="2023-07-26T07:53:02.822" v="422"/>
          <ac:picMkLst>
            <pc:docMk/>
            <pc:sldMk cId="878597769" sldId="485"/>
            <ac:picMk id="7170" creationId="{39E6B7E6-1BB1-A7C3-79A5-020693A77CD1}"/>
          </ac:picMkLst>
        </pc:picChg>
        <pc:picChg chg="add mod">
          <ac:chgData name="David VACHALA" userId="76d02b97-1bbd-456c-868a-7dcf11490085" providerId="ADAL" clId="{D52E96D5-170B-432B-BE47-5AF9157CDB69}" dt="2023-07-26T07:53:10.131" v="425" actId="1076"/>
          <ac:picMkLst>
            <pc:docMk/>
            <pc:sldMk cId="878597769" sldId="485"/>
            <ac:picMk id="7172" creationId="{216E118C-79E1-97DE-3F3E-63C0BEDA73AC}"/>
          </ac:picMkLst>
        </pc:picChg>
        <pc:picChg chg="add mod">
          <ac:chgData name="David VACHALA" userId="76d02b97-1bbd-456c-868a-7dcf11490085" providerId="ADAL" clId="{D52E96D5-170B-432B-BE47-5AF9157CDB69}" dt="2023-07-26T07:53:27.901" v="429" actId="1076"/>
          <ac:picMkLst>
            <pc:docMk/>
            <pc:sldMk cId="878597769" sldId="485"/>
            <ac:picMk id="7174" creationId="{1DA67049-79C7-59B5-CE46-F8A66206226B}"/>
          </ac:picMkLst>
        </pc:picChg>
      </pc:sldChg>
      <pc:sldChg chg="add">
        <pc:chgData name="David VACHALA" userId="76d02b97-1bbd-456c-868a-7dcf11490085" providerId="ADAL" clId="{D52E96D5-170B-432B-BE47-5AF9157CDB69}" dt="2023-07-26T07:56:45.011" v="472"/>
        <pc:sldMkLst>
          <pc:docMk/>
          <pc:sldMk cId="1200456511" sldId="486"/>
        </pc:sldMkLst>
      </pc:sldChg>
      <pc:sldChg chg="add del">
        <pc:chgData name="David VACHALA" userId="76d02b97-1bbd-456c-868a-7dcf11490085" providerId="ADAL" clId="{D52E96D5-170B-432B-BE47-5AF9157CDB69}" dt="2023-07-26T07:56:44.942" v="471"/>
        <pc:sldMkLst>
          <pc:docMk/>
          <pc:sldMk cId="3853223513" sldId="486"/>
        </pc:sldMkLst>
      </pc:sldChg>
      <pc:sldChg chg="add del">
        <pc:chgData name="David VACHALA" userId="76d02b97-1bbd-456c-868a-7dcf11490085" providerId="ADAL" clId="{D52E96D5-170B-432B-BE47-5AF9157CDB69}" dt="2023-07-26T07:56:45.011" v="472"/>
        <pc:sldMkLst>
          <pc:docMk/>
          <pc:sldMk cId="2029801302" sldId="2076138390"/>
        </pc:sldMkLst>
      </pc:sldChg>
      <pc:sldChg chg="add del">
        <pc:chgData name="David VACHALA" userId="76d02b97-1bbd-456c-868a-7dcf11490085" providerId="ADAL" clId="{D52E96D5-170B-432B-BE47-5AF9157CDB69}" dt="2023-07-26T07:56:45.011" v="472"/>
        <pc:sldMkLst>
          <pc:docMk/>
          <pc:sldMk cId="692402689" sldId="2134805170"/>
        </pc:sldMkLst>
      </pc:sldChg>
      <pc:sldChg chg="add del">
        <pc:chgData name="David VACHALA" userId="76d02b97-1bbd-456c-868a-7dcf11490085" providerId="ADAL" clId="{D52E96D5-170B-432B-BE47-5AF9157CDB69}" dt="2023-07-26T07:56:45.011" v="472"/>
        <pc:sldMkLst>
          <pc:docMk/>
          <pc:sldMk cId="930105299" sldId="2147479738"/>
        </pc:sldMkLst>
      </pc:sldChg>
      <pc:sldChg chg="add del">
        <pc:chgData name="David VACHALA" userId="76d02b97-1bbd-456c-868a-7dcf11490085" providerId="ADAL" clId="{D52E96D5-170B-432B-BE47-5AF9157CDB69}" dt="2023-07-26T07:56:45.011" v="472"/>
        <pc:sldMkLst>
          <pc:docMk/>
          <pc:sldMk cId="2645887868" sldId="2147479744"/>
        </pc:sldMkLst>
      </pc:sldChg>
      <pc:sldChg chg="add del">
        <pc:chgData name="David VACHALA" userId="76d02b97-1bbd-456c-868a-7dcf11490085" providerId="ADAL" clId="{D52E96D5-170B-432B-BE47-5AF9157CDB69}" dt="2023-07-26T07:56:45.011" v="472"/>
        <pc:sldMkLst>
          <pc:docMk/>
          <pc:sldMk cId="2694234486" sldId="2147479751"/>
        </pc:sldMkLst>
      </pc:sldChg>
      <pc:sldChg chg="add del">
        <pc:chgData name="David VACHALA" userId="76d02b97-1bbd-456c-868a-7dcf11490085" providerId="ADAL" clId="{D52E96D5-170B-432B-BE47-5AF9157CDB69}" dt="2023-07-26T07:56:45.011" v="472"/>
        <pc:sldMkLst>
          <pc:docMk/>
          <pc:sldMk cId="3845794937" sldId="2147479758"/>
        </pc:sldMkLst>
      </pc:sldChg>
      <pc:sldChg chg="add del">
        <pc:chgData name="David VACHALA" userId="76d02b97-1bbd-456c-868a-7dcf11490085" providerId="ADAL" clId="{D52E96D5-170B-432B-BE47-5AF9157CDB69}" dt="2023-07-26T07:56:45.011" v="472"/>
        <pc:sldMkLst>
          <pc:docMk/>
          <pc:sldMk cId="1481045983" sldId="2147479921"/>
        </pc:sldMkLst>
      </pc:sldChg>
      <pc:sldChg chg="add del">
        <pc:chgData name="David VACHALA" userId="76d02b97-1bbd-456c-868a-7dcf11490085" providerId="ADAL" clId="{D52E96D5-170B-432B-BE47-5AF9157CDB69}" dt="2023-07-26T07:56:45.011" v="472"/>
        <pc:sldMkLst>
          <pc:docMk/>
          <pc:sldMk cId="977595210" sldId="2147480165"/>
        </pc:sldMkLst>
      </pc:sldChg>
      <pc:sldChg chg="add del">
        <pc:chgData name="David VACHALA" userId="76d02b97-1bbd-456c-868a-7dcf11490085" providerId="ADAL" clId="{D52E96D5-170B-432B-BE47-5AF9157CDB69}" dt="2023-07-26T07:56:45.011" v="472"/>
        <pc:sldMkLst>
          <pc:docMk/>
          <pc:sldMk cId="2887744333" sldId="2147480209"/>
        </pc:sldMkLst>
      </pc:sldChg>
      <pc:sldChg chg="add del">
        <pc:chgData name="David VACHALA" userId="76d02b97-1bbd-456c-868a-7dcf11490085" providerId="ADAL" clId="{D52E96D5-170B-432B-BE47-5AF9157CDB69}" dt="2023-07-26T07:56:45.011" v="472"/>
        <pc:sldMkLst>
          <pc:docMk/>
          <pc:sldMk cId="3470448380" sldId="2147480215"/>
        </pc:sldMkLst>
      </pc:sldChg>
      <pc:sldChg chg="add del">
        <pc:chgData name="David VACHALA" userId="76d02b97-1bbd-456c-868a-7dcf11490085" providerId="ADAL" clId="{D52E96D5-170B-432B-BE47-5AF9157CDB69}" dt="2023-07-26T07:56:45.011" v="472"/>
        <pc:sldMkLst>
          <pc:docMk/>
          <pc:sldMk cId="1680697981" sldId="2147480216"/>
        </pc:sldMkLst>
      </pc:sldChg>
      <pc:sldChg chg="add del">
        <pc:chgData name="David VACHALA" userId="76d02b97-1bbd-456c-868a-7dcf11490085" providerId="ADAL" clId="{D52E96D5-170B-432B-BE47-5AF9157CDB69}" dt="2023-07-26T07:56:45.011" v="472"/>
        <pc:sldMkLst>
          <pc:docMk/>
          <pc:sldMk cId="2431052329" sldId="2147480217"/>
        </pc:sldMkLst>
      </pc:sldChg>
      <pc:sldChg chg="add del">
        <pc:chgData name="David VACHALA" userId="76d02b97-1bbd-456c-868a-7dcf11490085" providerId="ADAL" clId="{D52E96D5-170B-432B-BE47-5AF9157CDB69}" dt="2023-07-26T07:56:45.011" v="472"/>
        <pc:sldMkLst>
          <pc:docMk/>
          <pc:sldMk cId="1617770723" sldId="2147480218"/>
        </pc:sldMkLst>
      </pc:sldChg>
      <pc:sldChg chg="add del">
        <pc:chgData name="David VACHALA" userId="76d02b97-1bbd-456c-868a-7dcf11490085" providerId="ADAL" clId="{D52E96D5-170B-432B-BE47-5AF9157CDB69}" dt="2023-07-26T07:56:45.011" v="472"/>
        <pc:sldMkLst>
          <pc:docMk/>
          <pc:sldMk cId="3188052464" sldId="2147480219"/>
        </pc:sldMkLst>
      </pc:sldChg>
      <pc:sldChg chg="add del">
        <pc:chgData name="David VACHALA" userId="76d02b97-1bbd-456c-868a-7dcf11490085" providerId="ADAL" clId="{D52E96D5-170B-432B-BE47-5AF9157CDB69}" dt="2023-07-26T07:56:45.011" v="472"/>
        <pc:sldMkLst>
          <pc:docMk/>
          <pc:sldMk cId="1966293989" sldId="2147480220"/>
        </pc:sldMkLst>
      </pc:sldChg>
      <pc:sldChg chg="add del">
        <pc:chgData name="David VACHALA" userId="76d02b97-1bbd-456c-868a-7dcf11490085" providerId="ADAL" clId="{D52E96D5-170B-432B-BE47-5AF9157CDB69}" dt="2023-07-26T07:56:45.011" v="472"/>
        <pc:sldMkLst>
          <pc:docMk/>
          <pc:sldMk cId="1687467505" sldId="2147480221"/>
        </pc:sldMkLst>
      </pc:sldChg>
      <pc:sldChg chg="add del">
        <pc:chgData name="David VACHALA" userId="76d02b97-1bbd-456c-868a-7dcf11490085" providerId="ADAL" clId="{D52E96D5-170B-432B-BE47-5AF9157CDB69}" dt="2023-07-26T07:56:45.011" v="472"/>
        <pc:sldMkLst>
          <pc:docMk/>
          <pc:sldMk cId="2123345292" sldId="2147480223"/>
        </pc:sldMkLst>
      </pc:sldChg>
      <pc:sldChg chg="add del">
        <pc:chgData name="David VACHALA" userId="76d02b97-1bbd-456c-868a-7dcf11490085" providerId="ADAL" clId="{D52E96D5-170B-432B-BE47-5AF9157CDB69}" dt="2023-07-26T07:56:45.011" v="472"/>
        <pc:sldMkLst>
          <pc:docMk/>
          <pc:sldMk cId="4227864181" sldId="2147480224"/>
        </pc:sldMkLst>
      </pc:sldChg>
      <pc:sldChg chg="add del">
        <pc:chgData name="David VACHALA" userId="76d02b97-1bbd-456c-868a-7dcf11490085" providerId="ADAL" clId="{D52E96D5-170B-432B-BE47-5AF9157CDB69}" dt="2023-07-26T07:56:45.011" v="472"/>
        <pc:sldMkLst>
          <pc:docMk/>
          <pc:sldMk cId="4104348978" sldId="2147480227"/>
        </pc:sldMkLst>
      </pc:sldChg>
      <pc:sldChg chg="add del">
        <pc:chgData name="David VACHALA" userId="76d02b97-1bbd-456c-868a-7dcf11490085" providerId="ADAL" clId="{D52E96D5-170B-432B-BE47-5AF9157CDB69}" dt="2023-07-26T07:56:45.011" v="472"/>
        <pc:sldMkLst>
          <pc:docMk/>
          <pc:sldMk cId="2957265129" sldId="2147480228"/>
        </pc:sldMkLst>
      </pc:sldChg>
      <pc:sldChg chg="add del">
        <pc:chgData name="David VACHALA" userId="76d02b97-1bbd-456c-868a-7dcf11490085" providerId="ADAL" clId="{D52E96D5-170B-432B-BE47-5AF9157CDB69}" dt="2023-07-26T07:56:45.011" v="472"/>
        <pc:sldMkLst>
          <pc:docMk/>
          <pc:sldMk cId="966663278" sldId="2147480229"/>
        </pc:sldMkLst>
      </pc:sldChg>
      <pc:sldChg chg="addSp delSp modSp new mod modNotesTx">
        <pc:chgData name="David VACHALA" userId="76d02b97-1bbd-456c-868a-7dcf11490085" providerId="ADAL" clId="{D52E96D5-170B-432B-BE47-5AF9157CDB69}" dt="2023-07-26T10:44:00.307" v="485"/>
        <pc:sldMkLst>
          <pc:docMk/>
          <pc:sldMk cId="3843477873" sldId="2147480230"/>
        </pc:sldMkLst>
        <pc:spChg chg="del">
          <ac:chgData name="David VACHALA" userId="76d02b97-1bbd-456c-868a-7dcf11490085" providerId="ADAL" clId="{D52E96D5-170B-432B-BE47-5AF9157CDB69}" dt="2023-07-26T10:43:38.473" v="480" actId="478"/>
          <ac:spMkLst>
            <pc:docMk/>
            <pc:sldMk cId="3843477873" sldId="2147480230"/>
            <ac:spMk id="2" creationId="{2DE25934-0FE6-1731-452F-C560286136BC}"/>
          </ac:spMkLst>
        </pc:spChg>
        <pc:picChg chg="add del">
          <ac:chgData name="David VACHALA" userId="76d02b97-1bbd-456c-868a-7dcf11490085" providerId="ADAL" clId="{D52E96D5-170B-432B-BE47-5AF9157CDB69}" dt="2023-07-26T10:43:26.164" v="477" actId="22"/>
          <ac:picMkLst>
            <pc:docMk/>
            <pc:sldMk cId="3843477873" sldId="2147480230"/>
            <ac:picMk id="4" creationId="{CF6BC98F-84CD-9B60-376D-E6C548881992}"/>
          </ac:picMkLst>
        </pc:picChg>
        <pc:picChg chg="add mod">
          <ac:chgData name="David VACHALA" userId="76d02b97-1bbd-456c-868a-7dcf11490085" providerId="ADAL" clId="{D52E96D5-170B-432B-BE47-5AF9157CDB69}" dt="2023-07-26T10:43:42.740" v="482" actId="14100"/>
          <ac:picMkLst>
            <pc:docMk/>
            <pc:sldMk cId="3843477873" sldId="2147480230"/>
            <ac:picMk id="6" creationId="{BD72F148-BC90-3351-A6EB-FA0EAFD0AEDD}"/>
          </ac:picMkLst>
        </pc:picChg>
      </pc:sldChg>
      <pc:sldChg chg="add">
        <pc:chgData name="David VACHALA" userId="76d02b97-1bbd-456c-868a-7dcf11490085" providerId="ADAL" clId="{D52E96D5-170B-432B-BE47-5AF9157CDB69}" dt="2023-07-26T10:55:44.983" v="488"/>
        <pc:sldMkLst>
          <pc:docMk/>
          <pc:sldMk cId="1898894759" sldId="2147480231"/>
        </pc:sldMkLst>
      </pc:sldChg>
      <pc:sldChg chg="add">
        <pc:chgData name="David VACHALA" userId="76d02b97-1bbd-456c-868a-7dcf11490085" providerId="ADAL" clId="{D52E96D5-170B-432B-BE47-5AF9157CDB69}" dt="2023-07-26T10:55:44.983" v="488"/>
        <pc:sldMkLst>
          <pc:docMk/>
          <pc:sldMk cId="956709580" sldId="2147480232"/>
        </pc:sldMkLst>
      </pc:sldChg>
    </pc:docChg>
  </pc:docChgLst>
  <pc:docChgLst>
    <pc:chgData name="Emmanuel Gallis" userId="8c212c0b-ef34-405a-99b7-f23b1a01e564" providerId="ADAL" clId="{54367FA7-29F2-4A72-8078-8C8A27CB9BBD}"/>
    <pc:docChg chg="custSel addSld modSld modSection">
      <pc:chgData name="Emmanuel Gallis" userId="8c212c0b-ef34-405a-99b7-f23b1a01e564" providerId="ADAL" clId="{54367FA7-29F2-4A72-8078-8C8A27CB9BBD}" dt="2023-11-28T21:20:43.449" v="1761" actId="403"/>
      <pc:docMkLst>
        <pc:docMk/>
      </pc:docMkLst>
      <pc:sldChg chg="modSp mod">
        <pc:chgData name="Emmanuel Gallis" userId="8c212c0b-ef34-405a-99b7-f23b1a01e564" providerId="ADAL" clId="{54367FA7-29F2-4A72-8078-8C8A27CB9BBD}" dt="2023-11-28T20:49:21.056" v="357" actId="20577"/>
        <pc:sldMkLst>
          <pc:docMk/>
          <pc:sldMk cId="2094896526" sldId="2147481074"/>
        </pc:sldMkLst>
        <pc:spChg chg="mod">
          <ac:chgData name="Emmanuel Gallis" userId="8c212c0b-ef34-405a-99b7-f23b1a01e564" providerId="ADAL" clId="{54367FA7-29F2-4A72-8078-8C8A27CB9BBD}" dt="2023-11-28T20:49:21.056" v="357" actId="20577"/>
          <ac:spMkLst>
            <pc:docMk/>
            <pc:sldMk cId="2094896526" sldId="2147481074"/>
            <ac:spMk id="3" creationId="{5C6C96B7-CBAE-2B6B-2B63-AFF87357037B}"/>
          </ac:spMkLst>
        </pc:spChg>
      </pc:sldChg>
      <pc:sldChg chg="addSp modSp new mod">
        <pc:chgData name="Emmanuel Gallis" userId="8c212c0b-ef34-405a-99b7-f23b1a01e564" providerId="ADAL" clId="{54367FA7-29F2-4A72-8078-8C8A27CB9BBD}" dt="2023-11-28T20:50:53.216" v="463" actId="20577"/>
        <pc:sldMkLst>
          <pc:docMk/>
          <pc:sldMk cId="1969526020" sldId="2147481075"/>
        </pc:sldMkLst>
        <pc:spChg chg="mod">
          <ac:chgData name="Emmanuel Gallis" userId="8c212c0b-ef34-405a-99b7-f23b1a01e564" providerId="ADAL" clId="{54367FA7-29F2-4A72-8078-8C8A27CB9BBD}" dt="2023-11-28T20:49:29.921" v="368" actId="20577"/>
          <ac:spMkLst>
            <pc:docMk/>
            <pc:sldMk cId="1969526020" sldId="2147481075"/>
            <ac:spMk id="2" creationId="{1D3EA2E6-E1E2-B179-A847-F34E876EE6F4}"/>
          </ac:spMkLst>
        </pc:spChg>
        <pc:spChg chg="mod">
          <ac:chgData name="Emmanuel Gallis" userId="8c212c0b-ef34-405a-99b7-f23b1a01e564" providerId="ADAL" clId="{54367FA7-29F2-4A72-8078-8C8A27CB9BBD}" dt="2023-11-28T20:50:30.530" v="456" actId="1076"/>
          <ac:spMkLst>
            <pc:docMk/>
            <pc:sldMk cId="1969526020" sldId="2147481075"/>
            <ac:spMk id="3" creationId="{AB7CC01E-2E0B-5150-93FE-607222883B8A}"/>
          </ac:spMkLst>
        </pc:spChg>
        <pc:spChg chg="add mod">
          <ac:chgData name="Emmanuel Gallis" userId="8c212c0b-ef34-405a-99b7-f23b1a01e564" providerId="ADAL" clId="{54367FA7-29F2-4A72-8078-8C8A27CB9BBD}" dt="2023-11-28T20:50:53.216" v="463" actId="20577"/>
          <ac:spMkLst>
            <pc:docMk/>
            <pc:sldMk cId="1969526020" sldId="2147481075"/>
            <ac:spMk id="6" creationId="{A416CD62-6CB3-890E-9DD4-DC5B25236388}"/>
          </ac:spMkLst>
        </pc:spChg>
        <pc:picChg chg="add mod">
          <ac:chgData name="Emmanuel Gallis" userId="8c212c0b-ef34-405a-99b7-f23b1a01e564" providerId="ADAL" clId="{54367FA7-29F2-4A72-8078-8C8A27CB9BBD}" dt="2023-11-28T20:50:40.165" v="458" actId="1440"/>
          <ac:picMkLst>
            <pc:docMk/>
            <pc:sldMk cId="1969526020" sldId="2147481075"/>
            <ac:picMk id="1026" creationId="{D86DA4A6-ADF9-23C3-83E2-2B1425C23F00}"/>
          </ac:picMkLst>
        </pc:picChg>
      </pc:sldChg>
      <pc:sldChg chg="addSp modSp new mod">
        <pc:chgData name="Emmanuel Gallis" userId="8c212c0b-ef34-405a-99b7-f23b1a01e564" providerId="ADAL" clId="{54367FA7-29F2-4A72-8078-8C8A27CB9BBD}" dt="2023-11-28T20:58:04.630" v="645" actId="14100"/>
        <pc:sldMkLst>
          <pc:docMk/>
          <pc:sldMk cId="863229980" sldId="2147481076"/>
        </pc:sldMkLst>
        <pc:spChg chg="mod">
          <ac:chgData name="Emmanuel Gallis" userId="8c212c0b-ef34-405a-99b7-f23b1a01e564" providerId="ADAL" clId="{54367FA7-29F2-4A72-8078-8C8A27CB9BBD}" dt="2023-11-28T20:51:52.165" v="474" actId="20577"/>
          <ac:spMkLst>
            <pc:docMk/>
            <pc:sldMk cId="863229980" sldId="2147481076"/>
            <ac:spMk id="2" creationId="{C44FFAF5-7299-C76E-D1E9-9BA12BFF96E2}"/>
          </ac:spMkLst>
        </pc:spChg>
        <pc:spChg chg="mod">
          <ac:chgData name="Emmanuel Gallis" userId="8c212c0b-ef34-405a-99b7-f23b1a01e564" providerId="ADAL" clId="{54367FA7-29F2-4A72-8078-8C8A27CB9BBD}" dt="2023-11-28T20:58:04.630" v="645" actId="14100"/>
          <ac:spMkLst>
            <pc:docMk/>
            <pc:sldMk cId="863229980" sldId="2147481076"/>
            <ac:spMk id="3" creationId="{310F259E-B96B-8BBB-198B-262214ABFBDD}"/>
          </ac:spMkLst>
        </pc:spChg>
        <pc:spChg chg="add mod">
          <ac:chgData name="Emmanuel Gallis" userId="8c212c0b-ef34-405a-99b7-f23b1a01e564" providerId="ADAL" clId="{54367FA7-29F2-4A72-8078-8C8A27CB9BBD}" dt="2023-11-28T20:52:42.096" v="521" actId="20577"/>
          <ac:spMkLst>
            <pc:docMk/>
            <pc:sldMk cId="863229980" sldId="2147481076"/>
            <ac:spMk id="6" creationId="{2830B0F3-5C11-B623-2BEC-B6FE89E39612}"/>
          </ac:spMkLst>
        </pc:spChg>
        <pc:picChg chg="add mod">
          <ac:chgData name="Emmanuel Gallis" userId="8c212c0b-ef34-405a-99b7-f23b1a01e564" providerId="ADAL" clId="{54367FA7-29F2-4A72-8078-8C8A27CB9BBD}" dt="2023-11-28T20:57:49.331" v="601" actId="1076"/>
          <ac:picMkLst>
            <pc:docMk/>
            <pc:sldMk cId="863229980" sldId="2147481076"/>
            <ac:picMk id="2050" creationId="{90C05EE0-EF31-A780-14CC-8C8464F3CE40}"/>
          </ac:picMkLst>
        </pc:picChg>
      </pc:sldChg>
      <pc:sldChg chg="addSp modSp new mod">
        <pc:chgData name="Emmanuel Gallis" userId="8c212c0b-ef34-405a-99b7-f23b1a01e564" providerId="ADAL" clId="{54367FA7-29F2-4A72-8078-8C8A27CB9BBD}" dt="2023-11-28T20:56:45.487" v="600" actId="1440"/>
        <pc:sldMkLst>
          <pc:docMk/>
          <pc:sldMk cId="266096234" sldId="2147481077"/>
        </pc:sldMkLst>
        <pc:spChg chg="mod">
          <ac:chgData name="Emmanuel Gallis" userId="8c212c0b-ef34-405a-99b7-f23b1a01e564" providerId="ADAL" clId="{54367FA7-29F2-4A72-8078-8C8A27CB9BBD}" dt="2023-11-28T20:56:19.127" v="535" actId="20577"/>
          <ac:spMkLst>
            <pc:docMk/>
            <pc:sldMk cId="266096234" sldId="2147481077"/>
            <ac:spMk id="2" creationId="{3F9AA605-9088-3088-7245-AE14BAA6247D}"/>
          </ac:spMkLst>
        </pc:spChg>
        <pc:spChg chg="mod">
          <ac:chgData name="Emmanuel Gallis" userId="8c212c0b-ef34-405a-99b7-f23b1a01e564" providerId="ADAL" clId="{54367FA7-29F2-4A72-8078-8C8A27CB9BBD}" dt="2023-11-28T20:56:33.262" v="594" actId="20577"/>
          <ac:spMkLst>
            <pc:docMk/>
            <pc:sldMk cId="266096234" sldId="2147481077"/>
            <ac:spMk id="3" creationId="{05E20710-F62B-ACCE-F3E3-6D0A3AFA15C4}"/>
          </ac:spMkLst>
        </pc:spChg>
        <pc:picChg chg="add mod">
          <ac:chgData name="Emmanuel Gallis" userId="8c212c0b-ef34-405a-99b7-f23b1a01e564" providerId="ADAL" clId="{54367FA7-29F2-4A72-8078-8C8A27CB9BBD}" dt="2023-11-28T20:56:45.487" v="600" actId="1440"/>
          <ac:picMkLst>
            <pc:docMk/>
            <pc:sldMk cId="266096234" sldId="2147481077"/>
            <ac:picMk id="6" creationId="{91D22D44-09B5-8986-4B72-C0D341B6C497}"/>
          </ac:picMkLst>
        </pc:picChg>
      </pc:sldChg>
      <pc:sldChg chg="addSp modSp new mod">
        <pc:chgData name="Emmanuel Gallis" userId="8c212c0b-ef34-405a-99b7-f23b1a01e564" providerId="ADAL" clId="{54367FA7-29F2-4A72-8078-8C8A27CB9BBD}" dt="2023-11-28T21:02:43.832" v="900" actId="20577"/>
        <pc:sldMkLst>
          <pc:docMk/>
          <pc:sldMk cId="2418856079" sldId="2147481078"/>
        </pc:sldMkLst>
        <pc:spChg chg="mod">
          <ac:chgData name="Emmanuel Gallis" userId="8c212c0b-ef34-405a-99b7-f23b1a01e564" providerId="ADAL" clId="{54367FA7-29F2-4A72-8078-8C8A27CB9BBD}" dt="2023-11-28T20:58:09.960" v="656" actId="20577"/>
          <ac:spMkLst>
            <pc:docMk/>
            <pc:sldMk cId="2418856079" sldId="2147481078"/>
            <ac:spMk id="2" creationId="{83501558-0CE3-3B64-8F02-93AE497C78F2}"/>
          </ac:spMkLst>
        </pc:spChg>
        <pc:spChg chg="mod">
          <ac:chgData name="Emmanuel Gallis" userId="8c212c0b-ef34-405a-99b7-f23b1a01e564" providerId="ADAL" clId="{54367FA7-29F2-4A72-8078-8C8A27CB9BBD}" dt="2023-11-28T21:02:43.832" v="900" actId="20577"/>
          <ac:spMkLst>
            <pc:docMk/>
            <pc:sldMk cId="2418856079" sldId="2147481078"/>
            <ac:spMk id="3" creationId="{E3582069-0C36-BC75-389B-9C27220C89A2}"/>
          </ac:spMkLst>
        </pc:spChg>
        <pc:picChg chg="add mod">
          <ac:chgData name="Emmanuel Gallis" userId="8c212c0b-ef34-405a-99b7-f23b1a01e564" providerId="ADAL" clId="{54367FA7-29F2-4A72-8078-8C8A27CB9BBD}" dt="2023-11-28T21:02:12.004" v="858" actId="1440"/>
          <ac:picMkLst>
            <pc:docMk/>
            <pc:sldMk cId="2418856079" sldId="2147481078"/>
            <ac:picMk id="6" creationId="{185F4972-6A7C-3420-C7C1-FEB4F560E701}"/>
          </ac:picMkLst>
        </pc:picChg>
      </pc:sldChg>
      <pc:sldChg chg="addSp modSp new mod">
        <pc:chgData name="Emmanuel Gallis" userId="8c212c0b-ef34-405a-99b7-f23b1a01e564" providerId="ADAL" clId="{54367FA7-29F2-4A72-8078-8C8A27CB9BBD}" dt="2023-11-28T21:17:05.859" v="1483" actId="114"/>
        <pc:sldMkLst>
          <pc:docMk/>
          <pc:sldMk cId="326482389" sldId="2147481079"/>
        </pc:sldMkLst>
        <pc:spChg chg="mod">
          <ac:chgData name="Emmanuel Gallis" userId="8c212c0b-ef34-405a-99b7-f23b1a01e564" providerId="ADAL" clId="{54367FA7-29F2-4A72-8078-8C8A27CB9BBD}" dt="2023-11-28T21:02:59.743" v="915" actId="20577"/>
          <ac:spMkLst>
            <pc:docMk/>
            <pc:sldMk cId="326482389" sldId="2147481079"/>
            <ac:spMk id="2" creationId="{B510C0CC-F9F2-625D-4F16-4956BC0A01D6}"/>
          </ac:spMkLst>
        </pc:spChg>
        <pc:spChg chg="mod">
          <ac:chgData name="Emmanuel Gallis" userId="8c212c0b-ef34-405a-99b7-f23b1a01e564" providerId="ADAL" clId="{54367FA7-29F2-4A72-8078-8C8A27CB9BBD}" dt="2023-11-28T21:17:05.859" v="1483" actId="114"/>
          <ac:spMkLst>
            <pc:docMk/>
            <pc:sldMk cId="326482389" sldId="2147481079"/>
            <ac:spMk id="3" creationId="{4941C20F-08A8-06D7-1821-9ADA7483A047}"/>
          </ac:spMkLst>
        </pc:spChg>
        <pc:spChg chg="add mod">
          <ac:chgData name="Emmanuel Gallis" userId="8c212c0b-ef34-405a-99b7-f23b1a01e564" providerId="ADAL" clId="{54367FA7-29F2-4A72-8078-8C8A27CB9BBD}" dt="2023-11-28T21:16:35.614" v="1478" actId="14100"/>
          <ac:spMkLst>
            <pc:docMk/>
            <pc:sldMk cId="326482389" sldId="2147481079"/>
            <ac:spMk id="11" creationId="{6836BCB3-9030-DD41-0DF9-A5B1ACCC471D}"/>
          </ac:spMkLst>
        </pc:spChg>
        <pc:picChg chg="add mod">
          <ac:chgData name="Emmanuel Gallis" userId="8c212c0b-ef34-405a-99b7-f23b1a01e564" providerId="ADAL" clId="{54367FA7-29F2-4A72-8078-8C8A27CB9BBD}" dt="2023-11-28T21:16:58.300" v="1480" actId="1440"/>
          <ac:picMkLst>
            <pc:docMk/>
            <pc:sldMk cId="326482389" sldId="2147481079"/>
            <ac:picMk id="6" creationId="{A8C53F77-E805-D863-30CA-E847173AB229}"/>
          </ac:picMkLst>
        </pc:picChg>
        <pc:cxnChg chg="add mod">
          <ac:chgData name="Emmanuel Gallis" userId="8c212c0b-ef34-405a-99b7-f23b1a01e564" providerId="ADAL" clId="{54367FA7-29F2-4A72-8078-8C8A27CB9BBD}" dt="2023-11-28T21:16:53.238" v="1479"/>
          <ac:cxnSpMkLst>
            <pc:docMk/>
            <pc:sldMk cId="326482389" sldId="2147481079"/>
            <ac:cxnSpMk id="8" creationId="{546C4272-E11D-7834-F0B4-E818798D7DD7}"/>
          </ac:cxnSpMkLst>
        </pc:cxnChg>
      </pc:sldChg>
      <pc:sldChg chg="addSp modSp new mod">
        <pc:chgData name="Emmanuel Gallis" userId="8c212c0b-ef34-405a-99b7-f23b1a01e564" providerId="ADAL" clId="{54367FA7-29F2-4A72-8078-8C8A27CB9BBD}" dt="2023-11-28T21:20:43.449" v="1761" actId="403"/>
        <pc:sldMkLst>
          <pc:docMk/>
          <pc:sldMk cId="2544381150" sldId="2147481080"/>
        </pc:sldMkLst>
        <pc:spChg chg="mod">
          <ac:chgData name="Emmanuel Gallis" userId="8c212c0b-ef34-405a-99b7-f23b1a01e564" providerId="ADAL" clId="{54367FA7-29F2-4A72-8078-8C8A27CB9BBD}" dt="2023-11-28T21:17:54.201" v="1494" actId="20577"/>
          <ac:spMkLst>
            <pc:docMk/>
            <pc:sldMk cId="2544381150" sldId="2147481080"/>
            <ac:spMk id="2" creationId="{28613021-9094-777B-C3F7-AA23B6BD4498}"/>
          </ac:spMkLst>
        </pc:spChg>
        <pc:spChg chg="mod">
          <ac:chgData name="Emmanuel Gallis" userId="8c212c0b-ef34-405a-99b7-f23b1a01e564" providerId="ADAL" clId="{54367FA7-29F2-4A72-8078-8C8A27CB9BBD}" dt="2023-11-28T21:20:32.233" v="1755" actId="14100"/>
          <ac:spMkLst>
            <pc:docMk/>
            <pc:sldMk cId="2544381150" sldId="2147481080"/>
            <ac:spMk id="3" creationId="{A1B62C5E-2C05-C4AB-7359-1BC548D52E0D}"/>
          </ac:spMkLst>
        </pc:spChg>
        <pc:spChg chg="add mod">
          <ac:chgData name="Emmanuel Gallis" userId="8c212c0b-ef34-405a-99b7-f23b1a01e564" providerId="ADAL" clId="{54367FA7-29F2-4A72-8078-8C8A27CB9BBD}" dt="2023-11-28T21:20:43.449" v="1761" actId="403"/>
          <ac:spMkLst>
            <pc:docMk/>
            <pc:sldMk cId="2544381150" sldId="2147481080"/>
            <ac:spMk id="6" creationId="{5CE435D6-DC37-FA99-FD47-44AECF88DD81}"/>
          </ac:spMkLst>
        </pc:spChg>
      </pc:sldChg>
    </pc:docChg>
  </pc:docChgLst>
  <pc:docChgLst>
    <pc:chgData name="David VACHALA" userId="76d02b97-1bbd-456c-868a-7dcf11490085" providerId="ADAL" clId="{E143ABCA-27CE-410E-B4F9-AA2CB1A8B2F6}"/>
    <pc:docChg chg="undo custSel addSld delSld modSld sldOrd delMainMaster modSection">
      <pc:chgData name="David VACHALA" userId="76d02b97-1bbd-456c-868a-7dcf11490085" providerId="ADAL" clId="{E143ABCA-27CE-410E-B4F9-AA2CB1A8B2F6}" dt="2023-06-26T19:18:56.533" v="1053"/>
      <pc:docMkLst>
        <pc:docMk/>
      </pc:docMkLst>
      <pc:sldChg chg="modSp mod">
        <pc:chgData name="David VACHALA" userId="76d02b97-1bbd-456c-868a-7dcf11490085" providerId="ADAL" clId="{E143ABCA-27CE-410E-B4F9-AA2CB1A8B2F6}" dt="2023-06-17T05:56:11.515" v="41" actId="27636"/>
        <pc:sldMkLst>
          <pc:docMk/>
          <pc:sldMk cId="3674066786" sldId="256"/>
        </pc:sldMkLst>
        <pc:spChg chg="mod">
          <ac:chgData name="David VACHALA" userId="76d02b97-1bbd-456c-868a-7dcf11490085" providerId="ADAL" clId="{E143ABCA-27CE-410E-B4F9-AA2CB1A8B2F6}" dt="2023-06-17T05:54:53.882" v="30" actId="27636"/>
          <ac:spMkLst>
            <pc:docMk/>
            <pc:sldMk cId="3674066786" sldId="256"/>
            <ac:spMk id="8" creationId="{88B82E67-C906-4FA9-BD44-A226DC6C19B0}"/>
          </ac:spMkLst>
        </pc:spChg>
        <pc:spChg chg="mod">
          <ac:chgData name="David VACHALA" userId="76d02b97-1bbd-456c-868a-7dcf11490085" providerId="ADAL" clId="{E143ABCA-27CE-410E-B4F9-AA2CB1A8B2F6}" dt="2023-06-17T05:55:56.842" v="33"/>
          <ac:spMkLst>
            <pc:docMk/>
            <pc:sldMk cId="3674066786" sldId="256"/>
            <ac:spMk id="14" creationId="{6E31850A-D536-41F0-9D96-7836AAC5E502}"/>
          </ac:spMkLst>
        </pc:spChg>
        <pc:spChg chg="mod">
          <ac:chgData name="David VACHALA" userId="76d02b97-1bbd-456c-868a-7dcf11490085" providerId="ADAL" clId="{E143ABCA-27CE-410E-B4F9-AA2CB1A8B2F6}" dt="2023-06-17T05:56:11.515" v="41" actId="27636"/>
          <ac:spMkLst>
            <pc:docMk/>
            <pc:sldMk cId="3674066786" sldId="256"/>
            <ac:spMk id="15" creationId="{039E4815-406A-447F-A41F-26286A4CD799}"/>
          </ac:spMkLst>
        </pc:spChg>
        <pc:picChg chg="mod">
          <ac:chgData name="David VACHALA" userId="76d02b97-1bbd-456c-868a-7dcf11490085" providerId="ADAL" clId="{E143ABCA-27CE-410E-B4F9-AA2CB1A8B2F6}" dt="2023-06-17T05:53:47.040" v="20"/>
          <ac:picMkLst>
            <pc:docMk/>
            <pc:sldMk cId="3674066786" sldId="256"/>
            <ac:picMk id="7" creationId="{B0BD3314-776A-44E8-9050-B1333A393952}"/>
          </ac:picMkLst>
        </pc:picChg>
      </pc:sldChg>
      <pc:sldChg chg="modSp mod">
        <pc:chgData name="David VACHALA" userId="76d02b97-1bbd-456c-868a-7dcf11490085" providerId="ADAL" clId="{E143ABCA-27CE-410E-B4F9-AA2CB1A8B2F6}" dt="2023-06-17T06:02:38.514" v="141" actId="20577"/>
        <pc:sldMkLst>
          <pc:docMk/>
          <pc:sldMk cId="409723674" sldId="259"/>
        </pc:sldMkLst>
        <pc:spChg chg="mod">
          <ac:chgData name="David VACHALA" userId="76d02b97-1bbd-456c-868a-7dcf11490085" providerId="ADAL" clId="{E143ABCA-27CE-410E-B4F9-AA2CB1A8B2F6}" dt="2023-06-17T06:02:38.514" v="141" actId="20577"/>
          <ac:spMkLst>
            <pc:docMk/>
            <pc:sldMk cId="409723674" sldId="259"/>
            <ac:spMk id="33" creationId="{3CD78EB7-563C-4025-87ED-8064992121A5}"/>
          </ac:spMkLst>
        </pc:spChg>
      </pc:sldChg>
      <pc:sldChg chg="modSp mod">
        <pc:chgData name="David VACHALA" userId="76d02b97-1bbd-456c-868a-7dcf11490085" providerId="ADAL" clId="{E143ABCA-27CE-410E-B4F9-AA2CB1A8B2F6}" dt="2023-06-17T06:19:51.594" v="146" actId="20577"/>
        <pc:sldMkLst>
          <pc:docMk/>
          <pc:sldMk cId="1743216632" sldId="261"/>
        </pc:sldMkLst>
        <pc:spChg chg="mod">
          <ac:chgData name="David VACHALA" userId="76d02b97-1bbd-456c-868a-7dcf11490085" providerId="ADAL" clId="{E143ABCA-27CE-410E-B4F9-AA2CB1A8B2F6}" dt="2023-06-17T05:52:17.213" v="14" actId="20577"/>
          <ac:spMkLst>
            <pc:docMk/>
            <pc:sldMk cId="1743216632" sldId="261"/>
            <ac:spMk id="29" creationId="{CB892594-7024-4545-AEF5-72B22C06A1A3}"/>
          </ac:spMkLst>
        </pc:spChg>
        <pc:spChg chg="mod">
          <ac:chgData name="David VACHALA" userId="76d02b97-1bbd-456c-868a-7dcf11490085" providerId="ADAL" clId="{E143ABCA-27CE-410E-B4F9-AA2CB1A8B2F6}" dt="2023-06-17T05:53:10.977" v="18" actId="20577"/>
          <ac:spMkLst>
            <pc:docMk/>
            <pc:sldMk cId="1743216632" sldId="261"/>
            <ac:spMk id="39" creationId="{C17792EC-B649-4521-8BC0-704F4F4F9823}"/>
          </ac:spMkLst>
        </pc:spChg>
        <pc:spChg chg="mod">
          <ac:chgData name="David VACHALA" userId="76d02b97-1bbd-456c-868a-7dcf11490085" providerId="ADAL" clId="{E143ABCA-27CE-410E-B4F9-AA2CB1A8B2F6}" dt="2023-06-17T06:19:51.594" v="146" actId="20577"/>
          <ac:spMkLst>
            <pc:docMk/>
            <pc:sldMk cId="1743216632" sldId="261"/>
            <ac:spMk id="41" creationId="{309B52EE-F75E-4904-AF65-5BA395A3D838}"/>
          </ac:spMkLst>
        </pc:spChg>
        <pc:spChg chg="mod">
          <ac:chgData name="David VACHALA" userId="76d02b97-1bbd-456c-868a-7dcf11490085" providerId="ADAL" clId="{E143ABCA-27CE-410E-B4F9-AA2CB1A8B2F6}" dt="2023-06-17T06:00:00.348" v="134" actId="20577"/>
          <ac:spMkLst>
            <pc:docMk/>
            <pc:sldMk cId="1743216632" sldId="261"/>
            <ac:spMk id="42" creationId="{4BCB5372-1AB6-44A8-AD04-1395BEABC92C}"/>
          </ac:spMkLst>
        </pc:spChg>
        <pc:picChg chg="mod">
          <ac:chgData name="David VACHALA" userId="76d02b97-1bbd-456c-868a-7dcf11490085" providerId="ADAL" clId="{E143ABCA-27CE-410E-B4F9-AA2CB1A8B2F6}" dt="2023-06-17T05:53:54.322" v="21"/>
          <ac:picMkLst>
            <pc:docMk/>
            <pc:sldMk cId="1743216632" sldId="261"/>
            <ac:picMk id="37" creationId="{DDCB2138-9DAD-4B7D-8846-B68288AF3EAC}"/>
          </ac:picMkLst>
        </pc:picChg>
        <pc:picChg chg="mod">
          <ac:chgData name="David VACHALA" userId="76d02b97-1bbd-456c-868a-7dcf11490085" providerId="ADAL" clId="{E143ABCA-27CE-410E-B4F9-AA2CB1A8B2F6}" dt="2023-06-17T05:57:52.345" v="80"/>
          <ac:picMkLst>
            <pc:docMk/>
            <pc:sldMk cId="1743216632" sldId="261"/>
            <ac:picMk id="76" creationId="{C329057C-A703-4234-8C36-15BC675BA225}"/>
          </ac:picMkLst>
        </pc:picChg>
      </pc:sldChg>
      <pc:sldChg chg="modSp mod">
        <pc:chgData name="David VACHALA" userId="76d02b97-1bbd-456c-868a-7dcf11490085" providerId="ADAL" clId="{E143ABCA-27CE-410E-B4F9-AA2CB1A8B2F6}" dt="2023-06-17T05:59:27.795" v="115" actId="20577"/>
        <pc:sldMkLst>
          <pc:docMk/>
          <pc:sldMk cId="2006533774" sldId="309"/>
        </pc:sldMkLst>
        <pc:spChg chg="mod">
          <ac:chgData name="David VACHALA" userId="76d02b97-1bbd-456c-868a-7dcf11490085" providerId="ADAL" clId="{E143ABCA-27CE-410E-B4F9-AA2CB1A8B2F6}" dt="2023-06-17T05:58:22.496" v="91"/>
          <ac:spMkLst>
            <pc:docMk/>
            <pc:sldMk cId="2006533774" sldId="309"/>
            <ac:spMk id="8" creationId="{88B82E67-C906-4FA9-BD44-A226DC6C19B0}"/>
          </ac:spMkLst>
        </pc:spChg>
        <pc:spChg chg="mod">
          <ac:chgData name="David VACHALA" userId="76d02b97-1bbd-456c-868a-7dcf11490085" providerId="ADAL" clId="{E143ABCA-27CE-410E-B4F9-AA2CB1A8B2F6}" dt="2023-06-17T05:58:50.033" v="96"/>
          <ac:spMkLst>
            <pc:docMk/>
            <pc:sldMk cId="2006533774" sldId="309"/>
            <ac:spMk id="14" creationId="{6E31850A-D536-41F0-9D96-7836AAC5E502}"/>
          </ac:spMkLst>
        </pc:spChg>
        <pc:spChg chg="mod">
          <ac:chgData name="David VACHALA" userId="76d02b97-1bbd-456c-868a-7dcf11490085" providerId="ADAL" clId="{E143ABCA-27CE-410E-B4F9-AA2CB1A8B2F6}" dt="2023-06-17T05:59:27.795" v="115" actId="20577"/>
          <ac:spMkLst>
            <pc:docMk/>
            <pc:sldMk cId="2006533774" sldId="309"/>
            <ac:spMk id="15" creationId="{039E4815-406A-447F-A41F-26286A4CD799}"/>
          </ac:spMkLst>
        </pc:spChg>
        <pc:picChg chg="mod">
          <ac:chgData name="David VACHALA" userId="76d02b97-1bbd-456c-868a-7dcf11490085" providerId="ADAL" clId="{E143ABCA-27CE-410E-B4F9-AA2CB1A8B2F6}" dt="2023-06-17T05:58:08.210" v="82"/>
          <ac:picMkLst>
            <pc:docMk/>
            <pc:sldMk cId="2006533774" sldId="309"/>
            <ac:picMk id="7" creationId="{B0BD3314-776A-44E8-9050-B1333A393952}"/>
          </ac:picMkLst>
        </pc:picChg>
      </pc:sldChg>
      <pc:sldChg chg="del">
        <pc:chgData name="David VACHALA" userId="76d02b97-1bbd-456c-868a-7dcf11490085" providerId="ADAL" clId="{E143ABCA-27CE-410E-B4F9-AA2CB1A8B2F6}" dt="2023-06-17T05:56:42.645" v="70" actId="47"/>
        <pc:sldMkLst>
          <pc:docMk/>
          <pc:sldMk cId="2283903128" sldId="435"/>
        </pc:sldMkLst>
      </pc:sldChg>
      <pc:sldChg chg="del">
        <pc:chgData name="David VACHALA" userId="76d02b97-1bbd-456c-868a-7dcf11490085" providerId="ADAL" clId="{E143ABCA-27CE-410E-B4F9-AA2CB1A8B2F6}" dt="2023-06-17T05:56:42.319" v="69" actId="47"/>
        <pc:sldMkLst>
          <pc:docMk/>
          <pc:sldMk cId="1773592602" sldId="437"/>
        </pc:sldMkLst>
      </pc:sldChg>
      <pc:sldChg chg="del">
        <pc:chgData name="David VACHALA" userId="76d02b97-1bbd-456c-868a-7dcf11490085" providerId="ADAL" clId="{E143ABCA-27CE-410E-B4F9-AA2CB1A8B2F6}" dt="2023-06-17T05:56:42.863" v="71" actId="47"/>
        <pc:sldMkLst>
          <pc:docMk/>
          <pc:sldMk cId="1861427847" sldId="438"/>
        </pc:sldMkLst>
      </pc:sldChg>
      <pc:sldChg chg="del">
        <pc:chgData name="David VACHALA" userId="76d02b97-1bbd-456c-868a-7dcf11490085" providerId="ADAL" clId="{E143ABCA-27CE-410E-B4F9-AA2CB1A8B2F6}" dt="2023-06-17T05:56:43.342" v="73" actId="47"/>
        <pc:sldMkLst>
          <pc:docMk/>
          <pc:sldMk cId="1065266464" sldId="439"/>
        </pc:sldMkLst>
      </pc:sldChg>
      <pc:sldChg chg="del">
        <pc:chgData name="David VACHALA" userId="76d02b97-1bbd-456c-868a-7dcf11490085" providerId="ADAL" clId="{E143ABCA-27CE-410E-B4F9-AA2CB1A8B2F6}" dt="2023-06-17T05:56:43.058" v="72" actId="47"/>
        <pc:sldMkLst>
          <pc:docMk/>
          <pc:sldMk cId="2285438731" sldId="440"/>
        </pc:sldMkLst>
      </pc:sldChg>
      <pc:sldChg chg="del">
        <pc:chgData name="David VACHALA" userId="76d02b97-1bbd-456c-868a-7dcf11490085" providerId="ADAL" clId="{E143ABCA-27CE-410E-B4F9-AA2CB1A8B2F6}" dt="2023-06-17T05:56:43.587" v="74" actId="47"/>
        <pc:sldMkLst>
          <pc:docMk/>
          <pc:sldMk cId="2455979396" sldId="441"/>
        </pc:sldMkLst>
      </pc:sldChg>
      <pc:sldChg chg="del">
        <pc:chgData name="David VACHALA" userId="76d02b97-1bbd-456c-868a-7dcf11490085" providerId="ADAL" clId="{E143ABCA-27CE-410E-B4F9-AA2CB1A8B2F6}" dt="2023-06-17T05:56:43.823" v="75" actId="47"/>
        <pc:sldMkLst>
          <pc:docMk/>
          <pc:sldMk cId="969236781" sldId="442"/>
        </pc:sldMkLst>
      </pc:sldChg>
      <pc:sldChg chg="del">
        <pc:chgData name="David VACHALA" userId="76d02b97-1bbd-456c-868a-7dcf11490085" providerId="ADAL" clId="{E143ABCA-27CE-410E-B4F9-AA2CB1A8B2F6}" dt="2023-06-17T05:56:37.075" v="67" actId="47"/>
        <pc:sldMkLst>
          <pc:docMk/>
          <pc:sldMk cId="4275265572" sldId="443"/>
        </pc:sldMkLst>
      </pc:sldChg>
      <pc:sldChg chg="del">
        <pc:chgData name="David VACHALA" userId="76d02b97-1bbd-456c-868a-7dcf11490085" providerId="ADAL" clId="{E143ABCA-27CE-410E-B4F9-AA2CB1A8B2F6}" dt="2023-06-17T05:56:36.173" v="66" actId="47"/>
        <pc:sldMkLst>
          <pc:docMk/>
          <pc:sldMk cId="709408623" sldId="444"/>
        </pc:sldMkLst>
      </pc:sldChg>
      <pc:sldChg chg="del">
        <pc:chgData name="David VACHALA" userId="76d02b97-1bbd-456c-868a-7dcf11490085" providerId="ADAL" clId="{E143ABCA-27CE-410E-B4F9-AA2CB1A8B2F6}" dt="2023-06-17T05:56:35.820" v="65" actId="47"/>
        <pc:sldMkLst>
          <pc:docMk/>
          <pc:sldMk cId="3260124263" sldId="445"/>
        </pc:sldMkLst>
      </pc:sldChg>
      <pc:sldChg chg="del">
        <pc:chgData name="David VACHALA" userId="76d02b97-1bbd-456c-868a-7dcf11490085" providerId="ADAL" clId="{E143ABCA-27CE-410E-B4F9-AA2CB1A8B2F6}" dt="2023-06-17T05:56:35.473" v="64" actId="47"/>
        <pc:sldMkLst>
          <pc:docMk/>
          <pc:sldMk cId="3883562754" sldId="446"/>
        </pc:sldMkLst>
      </pc:sldChg>
      <pc:sldChg chg="del">
        <pc:chgData name="David VACHALA" userId="76d02b97-1bbd-456c-868a-7dcf11490085" providerId="ADAL" clId="{E143ABCA-27CE-410E-B4F9-AA2CB1A8B2F6}" dt="2023-06-17T05:56:34.835" v="63" actId="47"/>
        <pc:sldMkLst>
          <pc:docMk/>
          <pc:sldMk cId="356777352" sldId="447"/>
        </pc:sldMkLst>
      </pc:sldChg>
      <pc:sldChg chg="del ord">
        <pc:chgData name="David VACHALA" userId="76d02b97-1bbd-456c-868a-7dcf11490085" providerId="ADAL" clId="{E143ABCA-27CE-410E-B4F9-AA2CB1A8B2F6}" dt="2023-06-17T05:56:34.367" v="62" actId="47"/>
        <pc:sldMkLst>
          <pc:docMk/>
          <pc:sldMk cId="1944890437" sldId="448"/>
        </pc:sldMkLst>
      </pc:sldChg>
      <pc:sldChg chg="del">
        <pc:chgData name="David VACHALA" userId="76d02b97-1bbd-456c-868a-7dcf11490085" providerId="ADAL" clId="{E143ABCA-27CE-410E-B4F9-AA2CB1A8B2F6}" dt="2023-06-17T05:56:31.997" v="59" actId="47"/>
        <pc:sldMkLst>
          <pc:docMk/>
          <pc:sldMk cId="4264840364" sldId="449"/>
        </pc:sldMkLst>
      </pc:sldChg>
      <pc:sldChg chg="del">
        <pc:chgData name="David VACHALA" userId="76d02b97-1bbd-456c-868a-7dcf11490085" providerId="ADAL" clId="{E143ABCA-27CE-410E-B4F9-AA2CB1A8B2F6}" dt="2023-06-17T05:56:31.602" v="58" actId="47"/>
        <pc:sldMkLst>
          <pc:docMk/>
          <pc:sldMk cId="2593161758" sldId="450"/>
        </pc:sldMkLst>
      </pc:sldChg>
      <pc:sldChg chg="del">
        <pc:chgData name="David VACHALA" userId="76d02b97-1bbd-456c-868a-7dcf11490085" providerId="ADAL" clId="{E143ABCA-27CE-410E-B4F9-AA2CB1A8B2F6}" dt="2023-06-17T05:56:31.335" v="57" actId="47"/>
        <pc:sldMkLst>
          <pc:docMk/>
          <pc:sldMk cId="4035324801" sldId="451"/>
        </pc:sldMkLst>
      </pc:sldChg>
      <pc:sldChg chg="del">
        <pc:chgData name="David VACHALA" userId="76d02b97-1bbd-456c-868a-7dcf11490085" providerId="ADAL" clId="{E143ABCA-27CE-410E-B4F9-AA2CB1A8B2F6}" dt="2023-06-17T05:56:31.139" v="56" actId="47"/>
        <pc:sldMkLst>
          <pc:docMk/>
          <pc:sldMk cId="2314407330" sldId="452"/>
        </pc:sldMkLst>
      </pc:sldChg>
      <pc:sldChg chg="del">
        <pc:chgData name="David VACHALA" userId="76d02b97-1bbd-456c-868a-7dcf11490085" providerId="ADAL" clId="{E143ABCA-27CE-410E-B4F9-AA2CB1A8B2F6}" dt="2023-06-17T05:56:30.700" v="55" actId="47"/>
        <pc:sldMkLst>
          <pc:docMk/>
          <pc:sldMk cId="2529439166" sldId="453"/>
        </pc:sldMkLst>
      </pc:sldChg>
      <pc:sldChg chg="del">
        <pc:chgData name="David VACHALA" userId="76d02b97-1bbd-456c-868a-7dcf11490085" providerId="ADAL" clId="{E143ABCA-27CE-410E-B4F9-AA2CB1A8B2F6}" dt="2023-06-17T05:56:30.525" v="54" actId="47"/>
        <pc:sldMkLst>
          <pc:docMk/>
          <pc:sldMk cId="3850558325" sldId="454"/>
        </pc:sldMkLst>
      </pc:sldChg>
      <pc:sldChg chg="del">
        <pc:chgData name="David VACHALA" userId="76d02b97-1bbd-456c-868a-7dcf11490085" providerId="ADAL" clId="{E143ABCA-27CE-410E-B4F9-AA2CB1A8B2F6}" dt="2023-06-17T05:56:30.318" v="53" actId="47"/>
        <pc:sldMkLst>
          <pc:docMk/>
          <pc:sldMk cId="3787628113" sldId="455"/>
        </pc:sldMkLst>
      </pc:sldChg>
      <pc:sldChg chg="del">
        <pc:chgData name="David VACHALA" userId="76d02b97-1bbd-456c-868a-7dcf11490085" providerId="ADAL" clId="{E143ABCA-27CE-410E-B4F9-AA2CB1A8B2F6}" dt="2023-06-17T05:56:29.267" v="52" actId="47"/>
        <pc:sldMkLst>
          <pc:docMk/>
          <pc:sldMk cId="1887971649" sldId="456"/>
        </pc:sldMkLst>
      </pc:sldChg>
      <pc:sldChg chg="del">
        <pc:chgData name="David VACHALA" userId="76d02b97-1bbd-456c-868a-7dcf11490085" providerId="ADAL" clId="{E143ABCA-27CE-410E-B4F9-AA2CB1A8B2F6}" dt="2023-06-17T05:56:29.089" v="51" actId="47"/>
        <pc:sldMkLst>
          <pc:docMk/>
          <pc:sldMk cId="888424680" sldId="457"/>
        </pc:sldMkLst>
      </pc:sldChg>
      <pc:sldChg chg="del">
        <pc:chgData name="David VACHALA" userId="76d02b97-1bbd-456c-868a-7dcf11490085" providerId="ADAL" clId="{E143ABCA-27CE-410E-B4F9-AA2CB1A8B2F6}" dt="2023-06-17T05:56:28.900" v="50" actId="47"/>
        <pc:sldMkLst>
          <pc:docMk/>
          <pc:sldMk cId="2959556853" sldId="458"/>
        </pc:sldMkLst>
      </pc:sldChg>
      <pc:sldChg chg="del">
        <pc:chgData name="David VACHALA" userId="76d02b97-1bbd-456c-868a-7dcf11490085" providerId="ADAL" clId="{E143ABCA-27CE-410E-B4F9-AA2CB1A8B2F6}" dt="2023-06-17T05:56:28.706" v="49" actId="47"/>
        <pc:sldMkLst>
          <pc:docMk/>
          <pc:sldMk cId="2322402862" sldId="459"/>
        </pc:sldMkLst>
      </pc:sldChg>
      <pc:sldChg chg="del">
        <pc:chgData name="David VACHALA" userId="76d02b97-1bbd-456c-868a-7dcf11490085" providerId="ADAL" clId="{E143ABCA-27CE-410E-B4F9-AA2CB1A8B2F6}" dt="2023-06-17T05:56:28.535" v="48" actId="47"/>
        <pc:sldMkLst>
          <pc:docMk/>
          <pc:sldMk cId="1510403190" sldId="460"/>
        </pc:sldMkLst>
      </pc:sldChg>
      <pc:sldChg chg="del">
        <pc:chgData name="David VACHALA" userId="76d02b97-1bbd-456c-868a-7dcf11490085" providerId="ADAL" clId="{E143ABCA-27CE-410E-B4F9-AA2CB1A8B2F6}" dt="2023-06-17T05:56:28.195" v="47" actId="47"/>
        <pc:sldMkLst>
          <pc:docMk/>
          <pc:sldMk cId="1971178331" sldId="461"/>
        </pc:sldMkLst>
      </pc:sldChg>
      <pc:sldChg chg="del">
        <pc:chgData name="David VACHALA" userId="76d02b97-1bbd-456c-868a-7dcf11490085" providerId="ADAL" clId="{E143ABCA-27CE-410E-B4F9-AA2CB1A8B2F6}" dt="2023-06-17T05:56:28.015" v="46" actId="47"/>
        <pc:sldMkLst>
          <pc:docMk/>
          <pc:sldMk cId="4292086466" sldId="462"/>
        </pc:sldMkLst>
      </pc:sldChg>
      <pc:sldChg chg="del">
        <pc:chgData name="David VACHALA" userId="76d02b97-1bbd-456c-868a-7dcf11490085" providerId="ADAL" clId="{E143ABCA-27CE-410E-B4F9-AA2CB1A8B2F6}" dt="2023-06-17T05:56:27.838" v="45" actId="47"/>
        <pc:sldMkLst>
          <pc:docMk/>
          <pc:sldMk cId="1824590214" sldId="463"/>
        </pc:sldMkLst>
      </pc:sldChg>
      <pc:sldChg chg="del">
        <pc:chgData name="David VACHALA" userId="76d02b97-1bbd-456c-868a-7dcf11490085" providerId="ADAL" clId="{E143ABCA-27CE-410E-B4F9-AA2CB1A8B2F6}" dt="2023-06-17T05:56:27.627" v="44" actId="47"/>
        <pc:sldMkLst>
          <pc:docMk/>
          <pc:sldMk cId="2364112388" sldId="464"/>
        </pc:sldMkLst>
      </pc:sldChg>
      <pc:sldChg chg="del">
        <pc:chgData name="David VACHALA" userId="76d02b97-1bbd-456c-868a-7dcf11490085" providerId="ADAL" clId="{E143ABCA-27CE-410E-B4F9-AA2CB1A8B2F6}" dt="2023-06-17T05:56:27.347" v="43" actId="47"/>
        <pc:sldMkLst>
          <pc:docMk/>
          <pc:sldMk cId="2383723131" sldId="465"/>
        </pc:sldMkLst>
      </pc:sldChg>
      <pc:sldChg chg="add">
        <pc:chgData name="David VACHALA" userId="76d02b97-1bbd-456c-868a-7dcf11490085" providerId="ADAL" clId="{E143ABCA-27CE-410E-B4F9-AA2CB1A8B2F6}" dt="2023-06-17T05:56:25.616" v="42"/>
        <pc:sldMkLst>
          <pc:docMk/>
          <pc:sldMk cId="3416917141" sldId="466"/>
        </pc:sldMkLst>
      </pc:sldChg>
      <pc:sldChg chg="addSp modSp add mod">
        <pc:chgData name="David VACHALA" userId="76d02b97-1bbd-456c-868a-7dcf11490085" providerId="ADAL" clId="{E143ABCA-27CE-410E-B4F9-AA2CB1A8B2F6}" dt="2023-06-26T18:44:34.081" v="466" actId="1076"/>
        <pc:sldMkLst>
          <pc:docMk/>
          <pc:sldMk cId="1367482248" sldId="467"/>
        </pc:sldMkLst>
        <pc:spChg chg="mod">
          <ac:chgData name="David VACHALA" userId="76d02b97-1bbd-456c-868a-7dcf11490085" providerId="ADAL" clId="{E143ABCA-27CE-410E-B4F9-AA2CB1A8B2F6}" dt="2023-06-26T18:43:21.503" v="311" actId="20577"/>
          <ac:spMkLst>
            <pc:docMk/>
            <pc:sldMk cId="1367482248" sldId="467"/>
            <ac:spMk id="2" creationId="{09E80FFC-1B2F-5A51-1595-6DB0F9770D70}"/>
          </ac:spMkLst>
        </pc:spChg>
        <pc:spChg chg="mod">
          <ac:chgData name="David VACHALA" userId="76d02b97-1bbd-456c-868a-7dcf11490085" providerId="ADAL" clId="{E143ABCA-27CE-410E-B4F9-AA2CB1A8B2F6}" dt="2023-06-26T18:41:59.166" v="290" actId="20577"/>
          <ac:spMkLst>
            <pc:docMk/>
            <pc:sldMk cId="1367482248" sldId="467"/>
            <ac:spMk id="3" creationId="{19A5C897-B6F5-0D04-B06B-2FD669317922}"/>
          </ac:spMkLst>
        </pc:spChg>
        <pc:spChg chg="add mod">
          <ac:chgData name="David VACHALA" userId="76d02b97-1bbd-456c-868a-7dcf11490085" providerId="ADAL" clId="{E143ABCA-27CE-410E-B4F9-AA2CB1A8B2F6}" dt="2023-06-26T18:44:34.081" v="466" actId="1076"/>
          <ac:spMkLst>
            <pc:docMk/>
            <pc:sldMk cId="1367482248" sldId="467"/>
            <ac:spMk id="6" creationId="{C42EF706-1089-51A0-0A06-85CA4411C8F9}"/>
          </ac:spMkLst>
        </pc:spChg>
        <pc:picChg chg="add mod">
          <ac:chgData name="David VACHALA" userId="76d02b97-1bbd-456c-868a-7dcf11490085" providerId="ADAL" clId="{E143ABCA-27CE-410E-B4F9-AA2CB1A8B2F6}" dt="2023-06-26T18:40:21.462" v="154" actId="14100"/>
          <ac:picMkLst>
            <pc:docMk/>
            <pc:sldMk cId="1367482248" sldId="467"/>
            <ac:picMk id="1026" creationId="{4FE45CD8-95CD-7D32-2076-B8D0106DEC13}"/>
          </ac:picMkLst>
        </pc:picChg>
      </pc:sldChg>
      <pc:sldChg chg="addSp modSp add mod">
        <pc:chgData name="David VACHALA" userId="76d02b97-1bbd-456c-868a-7dcf11490085" providerId="ADAL" clId="{E143ABCA-27CE-410E-B4F9-AA2CB1A8B2F6}" dt="2023-06-26T18:54:54.561" v="727" actId="1076"/>
        <pc:sldMkLst>
          <pc:docMk/>
          <pc:sldMk cId="1820876587" sldId="468"/>
        </pc:sldMkLst>
        <pc:spChg chg="mod">
          <ac:chgData name="David VACHALA" userId="76d02b97-1bbd-456c-868a-7dcf11490085" providerId="ADAL" clId="{E143ABCA-27CE-410E-B4F9-AA2CB1A8B2F6}" dt="2023-06-26T18:49:36.250" v="528" actId="27636"/>
          <ac:spMkLst>
            <pc:docMk/>
            <pc:sldMk cId="1820876587" sldId="468"/>
            <ac:spMk id="2" creationId="{09E80FFC-1B2F-5A51-1595-6DB0F9770D70}"/>
          </ac:spMkLst>
        </pc:spChg>
        <pc:spChg chg="mod">
          <ac:chgData name="David VACHALA" userId="76d02b97-1bbd-456c-868a-7dcf11490085" providerId="ADAL" clId="{E143ABCA-27CE-410E-B4F9-AA2CB1A8B2F6}" dt="2023-06-26T18:54:50.561" v="725"/>
          <ac:spMkLst>
            <pc:docMk/>
            <pc:sldMk cId="1820876587" sldId="468"/>
            <ac:spMk id="3" creationId="{19A5C897-B6F5-0D04-B06B-2FD669317922}"/>
          </ac:spMkLst>
        </pc:spChg>
        <pc:spChg chg="add mod">
          <ac:chgData name="David VACHALA" userId="76d02b97-1bbd-456c-868a-7dcf11490085" providerId="ADAL" clId="{E143ABCA-27CE-410E-B4F9-AA2CB1A8B2F6}" dt="2023-06-26T18:53:59.825" v="709" actId="1076"/>
          <ac:spMkLst>
            <pc:docMk/>
            <pc:sldMk cId="1820876587" sldId="468"/>
            <ac:spMk id="6" creationId="{9B8395C1-5818-6D74-9B37-EC6270D4EEC9}"/>
          </ac:spMkLst>
        </pc:spChg>
        <pc:spChg chg="add mod">
          <ac:chgData name="David VACHALA" userId="76d02b97-1bbd-456c-868a-7dcf11490085" providerId="ADAL" clId="{E143ABCA-27CE-410E-B4F9-AA2CB1A8B2F6}" dt="2023-06-26T18:54:54.561" v="727" actId="1076"/>
          <ac:spMkLst>
            <pc:docMk/>
            <pc:sldMk cId="1820876587" sldId="468"/>
            <ac:spMk id="8" creationId="{36F1612F-D303-AA15-A677-C6F8E054C4D0}"/>
          </ac:spMkLst>
        </pc:spChg>
      </pc:sldChg>
      <pc:sldChg chg="addSp modSp add mod">
        <pc:chgData name="David VACHALA" userId="76d02b97-1bbd-456c-868a-7dcf11490085" providerId="ADAL" clId="{E143ABCA-27CE-410E-B4F9-AA2CB1A8B2F6}" dt="2023-06-26T18:44:26.011" v="464" actId="1076"/>
        <pc:sldMkLst>
          <pc:docMk/>
          <pc:sldMk cId="2126639189" sldId="469"/>
        </pc:sldMkLst>
        <pc:spChg chg="mod">
          <ac:chgData name="David VACHALA" userId="76d02b97-1bbd-456c-868a-7dcf11490085" providerId="ADAL" clId="{E143ABCA-27CE-410E-B4F9-AA2CB1A8B2F6}" dt="2023-06-26T18:44:04.761" v="428" actId="20577"/>
          <ac:spMkLst>
            <pc:docMk/>
            <pc:sldMk cId="2126639189" sldId="469"/>
            <ac:spMk id="2" creationId="{09E80FFC-1B2F-5A51-1595-6DB0F9770D70}"/>
          </ac:spMkLst>
        </pc:spChg>
        <pc:spChg chg="mod">
          <ac:chgData name="David VACHALA" userId="76d02b97-1bbd-456c-868a-7dcf11490085" providerId="ADAL" clId="{E143ABCA-27CE-410E-B4F9-AA2CB1A8B2F6}" dt="2023-06-26T18:44:17.637" v="462" actId="20577"/>
          <ac:spMkLst>
            <pc:docMk/>
            <pc:sldMk cId="2126639189" sldId="469"/>
            <ac:spMk id="3" creationId="{19A5C897-B6F5-0D04-B06B-2FD669317922}"/>
          </ac:spMkLst>
        </pc:spChg>
        <pc:spChg chg="add mod">
          <ac:chgData name="David VACHALA" userId="76d02b97-1bbd-456c-868a-7dcf11490085" providerId="ADAL" clId="{E143ABCA-27CE-410E-B4F9-AA2CB1A8B2F6}" dt="2023-06-26T18:44:26.011" v="464" actId="1076"/>
          <ac:spMkLst>
            <pc:docMk/>
            <pc:sldMk cId="2126639189" sldId="469"/>
            <ac:spMk id="6" creationId="{DE49243C-DD5E-F0E8-C404-1476AFDF23DA}"/>
          </ac:spMkLst>
        </pc:spChg>
        <pc:picChg chg="add mod">
          <ac:chgData name="David VACHALA" userId="76d02b97-1bbd-456c-868a-7dcf11490085" providerId="ADAL" clId="{E143ABCA-27CE-410E-B4F9-AA2CB1A8B2F6}" dt="2023-06-26T18:43:10.126" v="295" actId="14100"/>
          <ac:picMkLst>
            <pc:docMk/>
            <pc:sldMk cId="2126639189" sldId="469"/>
            <ac:picMk id="2050" creationId="{1F950A9F-B556-9BE0-E9C0-AFE4923B7922}"/>
          </ac:picMkLst>
        </pc:picChg>
      </pc:sldChg>
      <pc:sldChg chg="addSp delSp modSp add mod">
        <pc:chgData name="David VACHALA" userId="76d02b97-1bbd-456c-868a-7dcf11490085" providerId="ADAL" clId="{E143ABCA-27CE-410E-B4F9-AA2CB1A8B2F6}" dt="2023-06-26T18:49:11.943" v="524" actId="1076"/>
        <pc:sldMkLst>
          <pc:docMk/>
          <pc:sldMk cId="2481641240" sldId="470"/>
        </pc:sldMkLst>
        <pc:spChg chg="mod">
          <ac:chgData name="David VACHALA" userId="76d02b97-1bbd-456c-868a-7dcf11490085" providerId="ADAL" clId="{E143ABCA-27CE-410E-B4F9-AA2CB1A8B2F6}" dt="2023-06-26T18:47:22.371" v="499" actId="20577"/>
          <ac:spMkLst>
            <pc:docMk/>
            <pc:sldMk cId="2481641240" sldId="470"/>
            <ac:spMk id="2" creationId="{09E80FFC-1B2F-5A51-1595-6DB0F9770D70}"/>
          </ac:spMkLst>
        </pc:spChg>
        <pc:spChg chg="add del mod">
          <ac:chgData name="David VACHALA" userId="76d02b97-1bbd-456c-868a-7dcf11490085" providerId="ADAL" clId="{E143ABCA-27CE-410E-B4F9-AA2CB1A8B2F6}" dt="2023-06-26T18:48:40.009" v="519" actId="27636"/>
          <ac:spMkLst>
            <pc:docMk/>
            <pc:sldMk cId="2481641240" sldId="470"/>
            <ac:spMk id="3" creationId="{19A5C897-B6F5-0D04-B06B-2FD669317922}"/>
          </ac:spMkLst>
        </pc:spChg>
        <pc:spChg chg="add mod">
          <ac:chgData name="David VACHALA" userId="76d02b97-1bbd-456c-868a-7dcf11490085" providerId="ADAL" clId="{E143ABCA-27CE-410E-B4F9-AA2CB1A8B2F6}" dt="2023-06-26T18:49:11.943" v="524" actId="1076"/>
          <ac:spMkLst>
            <pc:docMk/>
            <pc:sldMk cId="2481641240" sldId="470"/>
            <ac:spMk id="6" creationId="{9979E085-D2A3-A733-9BBF-0C49213F146E}"/>
          </ac:spMkLst>
        </pc:spChg>
        <pc:picChg chg="add del mod">
          <ac:chgData name="David VACHALA" userId="76d02b97-1bbd-456c-868a-7dcf11490085" providerId="ADAL" clId="{E143ABCA-27CE-410E-B4F9-AA2CB1A8B2F6}" dt="2023-06-26T18:47:32.369" v="502"/>
          <ac:picMkLst>
            <pc:docMk/>
            <pc:sldMk cId="2481641240" sldId="470"/>
            <ac:picMk id="3074" creationId="{49B9A393-FF83-39E8-7E94-D57407705288}"/>
          </ac:picMkLst>
        </pc:picChg>
        <pc:picChg chg="add mod">
          <ac:chgData name="David VACHALA" userId="76d02b97-1bbd-456c-868a-7dcf11490085" providerId="ADAL" clId="{E143ABCA-27CE-410E-B4F9-AA2CB1A8B2F6}" dt="2023-06-26T18:47:36.694" v="505" actId="1076"/>
          <ac:picMkLst>
            <pc:docMk/>
            <pc:sldMk cId="2481641240" sldId="470"/>
            <ac:picMk id="3076" creationId="{278BC15D-32B1-27EA-9E86-FD97B66FA81A}"/>
          </ac:picMkLst>
        </pc:picChg>
        <pc:picChg chg="add mod">
          <ac:chgData name="David VACHALA" userId="76d02b97-1bbd-456c-868a-7dcf11490085" providerId="ADAL" clId="{E143ABCA-27CE-410E-B4F9-AA2CB1A8B2F6}" dt="2023-06-26T18:47:49.201" v="508" actId="1076"/>
          <ac:picMkLst>
            <pc:docMk/>
            <pc:sldMk cId="2481641240" sldId="470"/>
            <ac:picMk id="3078" creationId="{646FEBE4-AA52-467B-D028-2F99D5EA5000}"/>
          </ac:picMkLst>
        </pc:picChg>
      </pc:sldChg>
      <pc:sldChg chg="addSp modSp add mod">
        <pc:chgData name="David VACHALA" userId="76d02b97-1bbd-456c-868a-7dcf11490085" providerId="ADAL" clId="{E143ABCA-27CE-410E-B4F9-AA2CB1A8B2F6}" dt="2023-06-26T18:57:51.543" v="829" actId="20577"/>
        <pc:sldMkLst>
          <pc:docMk/>
          <pc:sldMk cId="4207526363" sldId="471"/>
        </pc:sldMkLst>
        <pc:spChg chg="mod">
          <ac:chgData name="David VACHALA" userId="76d02b97-1bbd-456c-868a-7dcf11490085" providerId="ADAL" clId="{E143ABCA-27CE-410E-B4F9-AA2CB1A8B2F6}" dt="2023-06-26T18:57:51.543" v="829" actId="20577"/>
          <ac:spMkLst>
            <pc:docMk/>
            <pc:sldMk cId="4207526363" sldId="471"/>
            <ac:spMk id="2" creationId="{09E80FFC-1B2F-5A51-1595-6DB0F9770D70}"/>
          </ac:spMkLst>
        </pc:spChg>
        <pc:spChg chg="mod">
          <ac:chgData name="David VACHALA" userId="76d02b97-1bbd-456c-868a-7dcf11490085" providerId="ADAL" clId="{E143ABCA-27CE-410E-B4F9-AA2CB1A8B2F6}" dt="2023-06-26T18:57:03.868" v="759"/>
          <ac:spMkLst>
            <pc:docMk/>
            <pc:sldMk cId="4207526363" sldId="471"/>
            <ac:spMk id="3" creationId="{19A5C897-B6F5-0D04-B06B-2FD669317922}"/>
          </ac:spMkLst>
        </pc:spChg>
        <pc:spChg chg="add mod">
          <ac:chgData name="David VACHALA" userId="76d02b97-1bbd-456c-868a-7dcf11490085" providerId="ADAL" clId="{E143ABCA-27CE-410E-B4F9-AA2CB1A8B2F6}" dt="2023-06-26T18:57:16.779" v="761" actId="1076"/>
          <ac:spMkLst>
            <pc:docMk/>
            <pc:sldMk cId="4207526363" sldId="471"/>
            <ac:spMk id="6" creationId="{D3719E13-F395-3188-F025-A9AD5F018739}"/>
          </ac:spMkLst>
        </pc:spChg>
        <pc:picChg chg="add mod">
          <ac:chgData name="David VACHALA" userId="76d02b97-1bbd-456c-868a-7dcf11490085" providerId="ADAL" clId="{E143ABCA-27CE-410E-B4F9-AA2CB1A8B2F6}" dt="2023-06-26T18:56:18.272" v="757" actId="1076"/>
          <ac:picMkLst>
            <pc:docMk/>
            <pc:sldMk cId="4207526363" sldId="471"/>
            <ac:picMk id="4098" creationId="{AB79F523-8E36-5700-42CC-68BDC5594C25}"/>
          </ac:picMkLst>
        </pc:picChg>
      </pc:sldChg>
      <pc:sldChg chg="addSp delSp modSp add mod">
        <pc:chgData name="David VACHALA" userId="76d02b97-1bbd-456c-868a-7dcf11490085" providerId="ADAL" clId="{E143ABCA-27CE-410E-B4F9-AA2CB1A8B2F6}" dt="2023-06-26T19:07:25.045" v="956" actId="113"/>
        <pc:sldMkLst>
          <pc:docMk/>
          <pc:sldMk cId="263272771" sldId="472"/>
        </pc:sldMkLst>
        <pc:spChg chg="mod">
          <ac:chgData name="David VACHALA" userId="76d02b97-1bbd-456c-868a-7dcf11490085" providerId="ADAL" clId="{E143ABCA-27CE-410E-B4F9-AA2CB1A8B2F6}" dt="2023-06-26T19:07:25.045" v="956" actId="113"/>
          <ac:spMkLst>
            <pc:docMk/>
            <pc:sldMk cId="263272771" sldId="472"/>
            <ac:spMk id="2" creationId="{09E80FFC-1B2F-5A51-1595-6DB0F9770D70}"/>
          </ac:spMkLst>
        </pc:spChg>
        <pc:spChg chg="mod">
          <ac:chgData name="David VACHALA" userId="76d02b97-1bbd-456c-868a-7dcf11490085" providerId="ADAL" clId="{E143ABCA-27CE-410E-B4F9-AA2CB1A8B2F6}" dt="2023-06-26T19:02:27.672" v="856" actId="113"/>
          <ac:spMkLst>
            <pc:docMk/>
            <pc:sldMk cId="263272771" sldId="472"/>
            <ac:spMk id="3" creationId="{19A5C897-B6F5-0D04-B06B-2FD669317922}"/>
          </ac:spMkLst>
        </pc:spChg>
        <pc:picChg chg="add del">
          <ac:chgData name="David VACHALA" userId="76d02b97-1bbd-456c-868a-7dcf11490085" providerId="ADAL" clId="{E143ABCA-27CE-410E-B4F9-AA2CB1A8B2F6}" dt="2023-06-26T19:00:41.220" v="832" actId="22"/>
          <ac:picMkLst>
            <pc:docMk/>
            <pc:sldMk cId="263272771" sldId="472"/>
            <ac:picMk id="6" creationId="{2B34BD06-D810-43EC-2325-758F8D5C7927}"/>
          </ac:picMkLst>
        </pc:picChg>
        <pc:picChg chg="add mod">
          <ac:chgData name="David VACHALA" userId="76d02b97-1bbd-456c-868a-7dcf11490085" providerId="ADAL" clId="{E143ABCA-27CE-410E-B4F9-AA2CB1A8B2F6}" dt="2023-06-26T19:00:53.188" v="836" actId="1076"/>
          <ac:picMkLst>
            <pc:docMk/>
            <pc:sldMk cId="263272771" sldId="472"/>
            <ac:picMk id="8" creationId="{055AAFCD-C30B-9889-8521-41AA0237B0CA}"/>
          </ac:picMkLst>
        </pc:picChg>
      </pc:sldChg>
      <pc:sldChg chg="addSp delSp modSp add mod">
        <pc:chgData name="David VACHALA" userId="76d02b97-1bbd-456c-868a-7dcf11490085" providerId="ADAL" clId="{E143ABCA-27CE-410E-B4F9-AA2CB1A8B2F6}" dt="2023-06-26T19:05:09.856" v="943" actId="1076"/>
        <pc:sldMkLst>
          <pc:docMk/>
          <pc:sldMk cId="2166528219" sldId="473"/>
        </pc:sldMkLst>
        <pc:spChg chg="mod">
          <ac:chgData name="David VACHALA" userId="76d02b97-1bbd-456c-868a-7dcf11490085" providerId="ADAL" clId="{E143ABCA-27CE-410E-B4F9-AA2CB1A8B2F6}" dt="2023-06-26T19:03:25.907" v="892" actId="20577"/>
          <ac:spMkLst>
            <pc:docMk/>
            <pc:sldMk cId="2166528219" sldId="473"/>
            <ac:spMk id="2" creationId="{09E80FFC-1B2F-5A51-1595-6DB0F9770D70}"/>
          </ac:spMkLst>
        </pc:spChg>
        <pc:spChg chg="add del mod">
          <ac:chgData name="David VACHALA" userId="76d02b97-1bbd-456c-868a-7dcf11490085" providerId="ADAL" clId="{E143ABCA-27CE-410E-B4F9-AA2CB1A8B2F6}" dt="2023-06-26T19:04:47.704" v="941" actId="27636"/>
          <ac:spMkLst>
            <pc:docMk/>
            <pc:sldMk cId="2166528219" sldId="473"/>
            <ac:spMk id="3" creationId="{19A5C897-B6F5-0D04-B06B-2FD669317922}"/>
          </ac:spMkLst>
        </pc:spChg>
        <pc:spChg chg="add mod">
          <ac:chgData name="David VACHALA" userId="76d02b97-1bbd-456c-868a-7dcf11490085" providerId="ADAL" clId="{E143ABCA-27CE-410E-B4F9-AA2CB1A8B2F6}" dt="2023-06-26T19:05:09.856" v="943" actId="1076"/>
          <ac:spMkLst>
            <pc:docMk/>
            <pc:sldMk cId="2166528219" sldId="473"/>
            <ac:spMk id="6" creationId="{4BDD1F18-2EE6-ECE9-77A5-D929FA7D40F9}"/>
          </ac:spMkLst>
        </pc:spChg>
        <pc:picChg chg="add mod">
          <ac:chgData name="David VACHALA" userId="76d02b97-1bbd-456c-868a-7dcf11490085" providerId="ADAL" clId="{E143ABCA-27CE-410E-B4F9-AA2CB1A8B2F6}" dt="2023-06-26T19:03:37.911" v="896" actId="14100"/>
          <ac:picMkLst>
            <pc:docMk/>
            <pc:sldMk cId="2166528219" sldId="473"/>
            <ac:picMk id="5122" creationId="{64A68011-FED3-713C-785E-E225AA632233}"/>
          </ac:picMkLst>
        </pc:picChg>
        <pc:picChg chg="add del mod">
          <ac:chgData name="David VACHALA" userId="76d02b97-1bbd-456c-868a-7dcf11490085" providerId="ADAL" clId="{E143ABCA-27CE-410E-B4F9-AA2CB1A8B2F6}" dt="2023-06-26T19:03:53.978" v="898"/>
          <ac:picMkLst>
            <pc:docMk/>
            <pc:sldMk cId="2166528219" sldId="473"/>
            <ac:picMk id="5124" creationId="{E55E1DAF-DB43-DAF7-8464-6C79BE2A68C5}"/>
          </ac:picMkLst>
        </pc:picChg>
      </pc:sldChg>
      <pc:sldChg chg="addSp modSp add mod">
        <pc:chgData name="David VACHALA" userId="76d02b97-1bbd-456c-868a-7dcf11490085" providerId="ADAL" clId="{E143ABCA-27CE-410E-B4F9-AA2CB1A8B2F6}" dt="2023-06-26T19:07:34.730" v="958" actId="1076"/>
        <pc:sldMkLst>
          <pc:docMk/>
          <pc:sldMk cId="2874436018" sldId="474"/>
        </pc:sldMkLst>
        <pc:spChg chg="mod">
          <ac:chgData name="David VACHALA" userId="76d02b97-1bbd-456c-868a-7dcf11490085" providerId="ADAL" clId="{E143ABCA-27CE-410E-B4F9-AA2CB1A8B2F6}" dt="2023-06-26T19:06:37.858" v="946"/>
          <ac:spMkLst>
            <pc:docMk/>
            <pc:sldMk cId="2874436018" sldId="474"/>
            <ac:spMk id="2" creationId="{09E80FFC-1B2F-5A51-1595-6DB0F9770D70}"/>
          </ac:spMkLst>
        </pc:spChg>
        <pc:spChg chg="mod">
          <ac:chgData name="David VACHALA" userId="76d02b97-1bbd-456c-868a-7dcf11490085" providerId="ADAL" clId="{E143ABCA-27CE-410E-B4F9-AA2CB1A8B2F6}" dt="2023-06-26T19:07:12.366" v="955" actId="20577"/>
          <ac:spMkLst>
            <pc:docMk/>
            <pc:sldMk cId="2874436018" sldId="474"/>
            <ac:spMk id="3" creationId="{19A5C897-B6F5-0D04-B06B-2FD669317922}"/>
          </ac:spMkLst>
        </pc:spChg>
        <pc:spChg chg="add mod">
          <ac:chgData name="David VACHALA" userId="76d02b97-1bbd-456c-868a-7dcf11490085" providerId="ADAL" clId="{E143ABCA-27CE-410E-B4F9-AA2CB1A8B2F6}" dt="2023-06-26T19:07:34.730" v="958" actId="1076"/>
          <ac:spMkLst>
            <pc:docMk/>
            <pc:sldMk cId="2874436018" sldId="474"/>
            <ac:spMk id="6" creationId="{A2C55296-671F-ABA6-DFC7-DD624A01A8D7}"/>
          </ac:spMkLst>
        </pc:spChg>
      </pc:sldChg>
      <pc:sldChg chg="addSp delSp modSp add mod ord">
        <pc:chgData name="David VACHALA" userId="76d02b97-1bbd-456c-868a-7dcf11490085" providerId="ADAL" clId="{E143ABCA-27CE-410E-B4F9-AA2CB1A8B2F6}" dt="2023-06-26T19:18:41.554" v="1045"/>
        <pc:sldMkLst>
          <pc:docMk/>
          <pc:sldMk cId="98035000" sldId="475"/>
        </pc:sldMkLst>
        <pc:spChg chg="mod">
          <ac:chgData name="David VACHALA" userId="76d02b97-1bbd-456c-868a-7dcf11490085" providerId="ADAL" clId="{E143ABCA-27CE-410E-B4F9-AA2CB1A8B2F6}" dt="2023-06-26T19:14:21.572" v="1043" actId="33524"/>
          <ac:spMkLst>
            <pc:docMk/>
            <pc:sldMk cId="98035000" sldId="475"/>
            <ac:spMk id="2" creationId="{09E80FFC-1B2F-5A51-1595-6DB0F9770D70}"/>
          </ac:spMkLst>
        </pc:spChg>
        <pc:spChg chg="add del mod">
          <ac:chgData name="David VACHALA" userId="76d02b97-1bbd-456c-868a-7dcf11490085" providerId="ADAL" clId="{E143ABCA-27CE-410E-B4F9-AA2CB1A8B2F6}" dt="2023-06-26T19:14:09.227" v="1040" actId="20577"/>
          <ac:spMkLst>
            <pc:docMk/>
            <pc:sldMk cId="98035000" sldId="475"/>
            <ac:spMk id="3" creationId="{19A5C897-B6F5-0D04-B06B-2FD669317922}"/>
          </ac:spMkLst>
        </pc:spChg>
        <pc:spChg chg="add mod">
          <ac:chgData name="David VACHALA" userId="76d02b97-1bbd-456c-868a-7dcf11490085" providerId="ADAL" clId="{E143ABCA-27CE-410E-B4F9-AA2CB1A8B2F6}" dt="2023-06-26T19:14:18.283" v="1042" actId="1076"/>
          <ac:spMkLst>
            <pc:docMk/>
            <pc:sldMk cId="98035000" sldId="475"/>
            <ac:spMk id="10" creationId="{FD2FAECD-2BDF-814B-4E7C-4C64A464DE68}"/>
          </ac:spMkLst>
        </pc:spChg>
        <pc:picChg chg="add mod">
          <ac:chgData name="David VACHALA" userId="76d02b97-1bbd-456c-868a-7dcf11490085" providerId="ADAL" clId="{E143ABCA-27CE-410E-B4F9-AA2CB1A8B2F6}" dt="2023-06-26T19:13:18.592" v="1000" actId="1076"/>
          <ac:picMkLst>
            <pc:docMk/>
            <pc:sldMk cId="98035000" sldId="475"/>
            <ac:picMk id="6" creationId="{CC514B47-48E2-DE2B-75A3-2C4A8B2B68A2}"/>
          </ac:picMkLst>
        </pc:picChg>
        <pc:picChg chg="add del mod ord">
          <ac:chgData name="David VACHALA" userId="76d02b97-1bbd-456c-868a-7dcf11490085" providerId="ADAL" clId="{E143ABCA-27CE-410E-B4F9-AA2CB1A8B2F6}" dt="2023-06-26T19:14:00.823" v="1035" actId="22"/>
          <ac:picMkLst>
            <pc:docMk/>
            <pc:sldMk cId="98035000" sldId="475"/>
            <ac:picMk id="8" creationId="{D2A5C6C8-594A-5B7F-756A-7C0E3C0362DF}"/>
          </ac:picMkLst>
        </pc:picChg>
      </pc:sldChg>
      <pc:sldChg chg="addSp modSp add mod ord">
        <pc:chgData name="David VACHALA" userId="76d02b97-1bbd-456c-868a-7dcf11490085" providerId="ADAL" clId="{E143ABCA-27CE-410E-B4F9-AA2CB1A8B2F6}" dt="2023-06-26T19:18:56.533" v="1053"/>
        <pc:sldMkLst>
          <pc:docMk/>
          <pc:sldMk cId="1255037676" sldId="476"/>
        </pc:sldMkLst>
        <pc:spChg chg="mod">
          <ac:chgData name="David VACHALA" userId="76d02b97-1bbd-456c-868a-7dcf11490085" providerId="ADAL" clId="{E143ABCA-27CE-410E-B4F9-AA2CB1A8B2F6}" dt="2023-06-26T19:08:26.024" v="962" actId="27636"/>
          <ac:spMkLst>
            <pc:docMk/>
            <pc:sldMk cId="1255037676" sldId="476"/>
            <ac:spMk id="2" creationId="{09E80FFC-1B2F-5A51-1595-6DB0F9770D70}"/>
          </ac:spMkLst>
        </pc:spChg>
        <pc:spChg chg="mod">
          <ac:chgData name="David VACHALA" userId="76d02b97-1bbd-456c-868a-7dcf11490085" providerId="ADAL" clId="{E143ABCA-27CE-410E-B4F9-AA2CB1A8B2F6}" dt="2023-06-26T19:10:01.936" v="992" actId="20577"/>
          <ac:spMkLst>
            <pc:docMk/>
            <pc:sldMk cId="1255037676" sldId="476"/>
            <ac:spMk id="3" creationId="{19A5C897-B6F5-0D04-B06B-2FD669317922}"/>
          </ac:spMkLst>
        </pc:spChg>
        <pc:picChg chg="add mod">
          <ac:chgData name="David VACHALA" userId="76d02b97-1bbd-456c-868a-7dcf11490085" providerId="ADAL" clId="{E143ABCA-27CE-410E-B4F9-AA2CB1A8B2F6}" dt="2023-06-26T19:08:41.779" v="967" actId="1076"/>
          <ac:picMkLst>
            <pc:docMk/>
            <pc:sldMk cId="1255037676" sldId="476"/>
            <ac:picMk id="6146" creationId="{7F397E93-11D4-D688-3403-C8FDCC4FC19E}"/>
          </ac:picMkLst>
        </pc:picChg>
      </pc:sldChg>
      <pc:sldChg chg="add del">
        <pc:chgData name="David VACHALA" userId="76d02b97-1bbd-456c-868a-7dcf11490085" providerId="ADAL" clId="{E143ABCA-27CE-410E-B4F9-AA2CB1A8B2F6}" dt="2023-06-26T19:18:44.498" v="1046" actId="47"/>
        <pc:sldMkLst>
          <pc:docMk/>
          <pc:sldMk cId="4284884444" sldId="477"/>
        </pc:sldMkLst>
      </pc:sldChg>
      <pc:sldChg chg="add del">
        <pc:chgData name="David VACHALA" userId="76d02b97-1bbd-456c-868a-7dcf11490085" providerId="ADAL" clId="{E143ABCA-27CE-410E-B4F9-AA2CB1A8B2F6}" dt="2023-06-26T19:18:44.868" v="1047" actId="47"/>
        <pc:sldMkLst>
          <pc:docMk/>
          <pc:sldMk cId="2732354880" sldId="478"/>
        </pc:sldMkLst>
      </pc:sldChg>
      <pc:sldChg chg="add del">
        <pc:chgData name="David VACHALA" userId="76d02b97-1bbd-456c-868a-7dcf11490085" providerId="ADAL" clId="{E143ABCA-27CE-410E-B4F9-AA2CB1A8B2F6}" dt="2023-06-26T19:18:45.190" v="1048" actId="47"/>
        <pc:sldMkLst>
          <pc:docMk/>
          <pc:sldMk cId="2828037397" sldId="479"/>
        </pc:sldMkLst>
      </pc:sldChg>
      <pc:sldChg chg="add del">
        <pc:chgData name="David VACHALA" userId="76d02b97-1bbd-456c-868a-7dcf11490085" providerId="ADAL" clId="{E143ABCA-27CE-410E-B4F9-AA2CB1A8B2F6}" dt="2023-06-26T19:18:46.446" v="1049" actId="47"/>
        <pc:sldMkLst>
          <pc:docMk/>
          <pc:sldMk cId="4142003659" sldId="480"/>
        </pc:sldMkLst>
      </pc:sldChg>
      <pc:sldMasterChg chg="del delSldLayout">
        <pc:chgData name="David VACHALA" userId="76d02b97-1bbd-456c-868a-7dcf11490085" providerId="ADAL" clId="{E143ABCA-27CE-410E-B4F9-AA2CB1A8B2F6}" dt="2023-06-17T05:56:37.075" v="67" actId="47"/>
        <pc:sldMasterMkLst>
          <pc:docMk/>
          <pc:sldMasterMk cId="2885650283" sldId="2147483667"/>
        </pc:sldMasterMkLst>
        <pc:sldLayoutChg chg="del">
          <pc:chgData name="David VACHALA" userId="76d02b97-1bbd-456c-868a-7dcf11490085" providerId="ADAL" clId="{E143ABCA-27CE-410E-B4F9-AA2CB1A8B2F6}" dt="2023-06-17T05:56:37.075" v="67" actId="47"/>
          <pc:sldLayoutMkLst>
            <pc:docMk/>
            <pc:sldMasterMk cId="2885650283" sldId="2147483667"/>
            <pc:sldLayoutMk cId="3931758505" sldId="2147483668"/>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1440509040" sldId="2147483669"/>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468172779" sldId="2147483670"/>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1443775131" sldId="2147483671"/>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150209998" sldId="2147483672"/>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651883608" sldId="2147483673"/>
          </pc:sldLayoutMkLst>
        </pc:sldLayoutChg>
      </pc:sldMasterChg>
    </pc:docChg>
  </pc:docChgLst>
  <pc:docChgLst>
    <pc:chgData name="David VACHALA" userId="76d02b97-1bbd-456c-868a-7dcf11490085" providerId="ADAL" clId="{17ACA206-15FB-46F9-9CAB-58973082162A}"/>
    <pc:docChg chg="undo custSel addSld delSld modSld modSection">
      <pc:chgData name="David VACHALA" userId="76d02b97-1bbd-456c-868a-7dcf11490085" providerId="ADAL" clId="{17ACA206-15FB-46F9-9CAB-58973082162A}" dt="2023-04-26T11:50:04.962" v="39" actId="20577"/>
      <pc:docMkLst>
        <pc:docMk/>
      </pc:docMkLst>
      <pc:sldChg chg="modSp mod">
        <pc:chgData name="David VACHALA" userId="76d02b97-1bbd-456c-868a-7dcf11490085" providerId="ADAL" clId="{17ACA206-15FB-46F9-9CAB-58973082162A}" dt="2023-04-17T07:29:02.664" v="7"/>
        <pc:sldMkLst>
          <pc:docMk/>
          <pc:sldMk cId="3674066786" sldId="256"/>
        </pc:sldMkLst>
        <pc:spChg chg="mod">
          <ac:chgData name="David VACHALA" userId="76d02b97-1bbd-456c-868a-7dcf11490085" providerId="ADAL" clId="{17ACA206-15FB-46F9-9CAB-58973082162A}" dt="2023-04-17T07:29:02.664" v="7"/>
          <ac:spMkLst>
            <pc:docMk/>
            <pc:sldMk cId="3674066786" sldId="256"/>
            <ac:spMk id="14" creationId="{6E31850A-D536-41F0-9D96-7836AAC5E502}"/>
          </ac:spMkLst>
        </pc:spChg>
      </pc:sldChg>
      <pc:sldChg chg="modSp mod">
        <pc:chgData name="David VACHALA" userId="76d02b97-1bbd-456c-868a-7dcf11490085" providerId="ADAL" clId="{17ACA206-15FB-46F9-9CAB-58973082162A}" dt="2023-04-26T11:50:04.962" v="39" actId="20577"/>
        <pc:sldMkLst>
          <pc:docMk/>
          <pc:sldMk cId="409723674" sldId="259"/>
        </pc:sldMkLst>
        <pc:spChg chg="mod">
          <ac:chgData name="David VACHALA" userId="76d02b97-1bbd-456c-868a-7dcf11490085" providerId="ADAL" clId="{17ACA206-15FB-46F9-9CAB-58973082162A}" dt="2023-04-26T11:50:04.962" v="39" actId="20577"/>
          <ac:spMkLst>
            <pc:docMk/>
            <pc:sldMk cId="409723674" sldId="259"/>
            <ac:spMk id="33" creationId="{3CD78EB7-563C-4025-87ED-8064992121A5}"/>
          </ac:spMkLst>
        </pc:spChg>
      </pc:sldChg>
      <pc:sldChg chg="modSp mod">
        <pc:chgData name="David VACHALA" userId="76d02b97-1bbd-456c-868a-7dcf11490085" providerId="ADAL" clId="{17ACA206-15FB-46F9-9CAB-58973082162A}" dt="2023-04-17T07:18:52.810" v="4" actId="20577"/>
        <pc:sldMkLst>
          <pc:docMk/>
          <pc:sldMk cId="1743216632" sldId="261"/>
        </pc:sldMkLst>
        <pc:spChg chg="mod">
          <ac:chgData name="David VACHALA" userId="76d02b97-1bbd-456c-868a-7dcf11490085" providerId="ADAL" clId="{17ACA206-15FB-46F9-9CAB-58973082162A}" dt="2023-04-17T07:18:52.810" v="4" actId="20577"/>
          <ac:spMkLst>
            <pc:docMk/>
            <pc:sldMk cId="1743216632" sldId="261"/>
            <ac:spMk id="29" creationId="{CB892594-7024-4545-AEF5-72B22C06A1A3}"/>
          </ac:spMkLst>
        </pc:spChg>
        <pc:spChg chg="mod">
          <ac:chgData name="David VACHALA" userId="76d02b97-1bbd-456c-868a-7dcf11490085" providerId="ADAL" clId="{17ACA206-15FB-46F9-9CAB-58973082162A}" dt="2023-04-17T07:14:00.594" v="2"/>
          <ac:spMkLst>
            <pc:docMk/>
            <pc:sldMk cId="1743216632" sldId="261"/>
            <ac:spMk id="39" creationId="{C17792EC-B649-4521-8BC0-704F4F4F9823}"/>
          </ac:spMkLst>
        </pc:spChg>
      </pc:sldChg>
      <pc:sldChg chg="del">
        <pc:chgData name="David VACHALA" userId="76d02b97-1bbd-456c-868a-7dcf11490085" providerId="ADAL" clId="{17ACA206-15FB-46F9-9CAB-58973082162A}" dt="2023-04-26T10:58:39.531" v="10" actId="47"/>
        <pc:sldMkLst>
          <pc:docMk/>
          <pc:sldMk cId="1652321565" sldId="303"/>
        </pc:sldMkLst>
      </pc:sldChg>
      <pc:sldChg chg="del">
        <pc:chgData name="David VACHALA" userId="76d02b97-1bbd-456c-868a-7dcf11490085" providerId="ADAL" clId="{17ACA206-15FB-46F9-9CAB-58973082162A}" dt="2023-04-26T10:58:33.033" v="9" actId="47"/>
        <pc:sldMkLst>
          <pc:docMk/>
          <pc:sldMk cId="3303258160" sldId="317"/>
        </pc:sldMkLst>
      </pc:sldChg>
      <pc:sldChg chg="mod modShow">
        <pc:chgData name="David VACHALA" userId="76d02b97-1bbd-456c-868a-7dcf11490085" providerId="ADAL" clId="{17ACA206-15FB-46F9-9CAB-58973082162A}" dt="2023-04-26T11:46:21.646" v="26" actId="729"/>
        <pc:sldMkLst>
          <pc:docMk/>
          <pc:sldMk cId="2694208961" sldId="320"/>
        </pc:sldMkLst>
      </pc:sldChg>
      <pc:sldChg chg="add">
        <pc:chgData name="David VACHALA" userId="76d02b97-1bbd-456c-868a-7dcf11490085" providerId="ADAL" clId="{17ACA206-15FB-46F9-9CAB-58973082162A}" dt="2023-04-26T10:58:29.749" v="8"/>
        <pc:sldMkLst>
          <pc:docMk/>
          <pc:sldMk cId="1148440456" sldId="410"/>
        </pc:sldMkLst>
      </pc:sldChg>
      <pc:sldChg chg="add">
        <pc:chgData name="David VACHALA" userId="76d02b97-1bbd-456c-868a-7dcf11490085" providerId="ADAL" clId="{17ACA206-15FB-46F9-9CAB-58973082162A}" dt="2023-04-26T10:58:29.749" v="8"/>
        <pc:sldMkLst>
          <pc:docMk/>
          <pc:sldMk cId="1167907298" sldId="413"/>
        </pc:sldMkLst>
      </pc:sldChg>
      <pc:sldChg chg="add">
        <pc:chgData name="David VACHALA" userId="76d02b97-1bbd-456c-868a-7dcf11490085" providerId="ADAL" clId="{17ACA206-15FB-46F9-9CAB-58973082162A}" dt="2023-04-26T10:58:29.749" v="8"/>
        <pc:sldMkLst>
          <pc:docMk/>
          <pc:sldMk cId="3317765812" sldId="414"/>
        </pc:sldMkLst>
      </pc:sldChg>
      <pc:sldChg chg="add">
        <pc:chgData name="David VACHALA" userId="76d02b97-1bbd-456c-868a-7dcf11490085" providerId="ADAL" clId="{17ACA206-15FB-46F9-9CAB-58973082162A}" dt="2023-04-26T10:58:29.749" v="8"/>
        <pc:sldMkLst>
          <pc:docMk/>
          <pc:sldMk cId="1587716101" sldId="415"/>
        </pc:sldMkLst>
      </pc:sldChg>
      <pc:sldChg chg="add">
        <pc:chgData name="David VACHALA" userId="76d02b97-1bbd-456c-868a-7dcf11490085" providerId="ADAL" clId="{17ACA206-15FB-46F9-9CAB-58973082162A}" dt="2023-04-26T10:58:29.749" v="8"/>
        <pc:sldMkLst>
          <pc:docMk/>
          <pc:sldMk cId="4242548624" sldId="416"/>
        </pc:sldMkLst>
      </pc:sldChg>
      <pc:sldChg chg="add">
        <pc:chgData name="David VACHALA" userId="76d02b97-1bbd-456c-868a-7dcf11490085" providerId="ADAL" clId="{17ACA206-15FB-46F9-9CAB-58973082162A}" dt="2023-04-26T10:58:29.749" v="8"/>
        <pc:sldMkLst>
          <pc:docMk/>
          <pc:sldMk cId="113510970" sldId="417"/>
        </pc:sldMkLst>
      </pc:sldChg>
      <pc:sldChg chg="add">
        <pc:chgData name="David VACHALA" userId="76d02b97-1bbd-456c-868a-7dcf11490085" providerId="ADAL" clId="{17ACA206-15FB-46F9-9CAB-58973082162A}" dt="2023-04-26T10:58:29.749" v="8"/>
        <pc:sldMkLst>
          <pc:docMk/>
          <pc:sldMk cId="1962033358" sldId="418"/>
        </pc:sldMkLst>
      </pc:sldChg>
      <pc:sldChg chg="add">
        <pc:chgData name="David VACHALA" userId="76d02b97-1bbd-456c-868a-7dcf11490085" providerId="ADAL" clId="{17ACA206-15FB-46F9-9CAB-58973082162A}" dt="2023-04-26T10:58:29.749" v="8"/>
        <pc:sldMkLst>
          <pc:docMk/>
          <pc:sldMk cId="2268332801" sldId="419"/>
        </pc:sldMkLst>
      </pc:sldChg>
      <pc:sldChg chg="add">
        <pc:chgData name="David VACHALA" userId="76d02b97-1bbd-456c-868a-7dcf11490085" providerId="ADAL" clId="{17ACA206-15FB-46F9-9CAB-58973082162A}" dt="2023-04-26T10:58:29.749" v="8"/>
        <pc:sldMkLst>
          <pc:docMk/>
          <pc:sldMk cId="1085839850" sldId="420"/>
        </pc:sldMkLst>
      </pc:sldChg>
      <pc:sldChg chg="add">
        <pc:chgData name="David VACHALA" userId="76d02b97-1bbd-456c-868a-7dcf11490085" providerId="ADAL" clId="{17ACA206-15FB-46F9-9CAB-58973082162A}" dt="2023-04-26T10:58:29.749" v="8"/>
        <pc:sldMkLst>
          <pc:docMk/>
          <pc:sldMk cId="1037281657" sldId="421"/>
        </pc:sldMkLst>
      </pc:sldChg>
      <pc:sldChg chg="addSp delSp modSp add mod">
        <pc:chgData name="David VACHALA" userId="76d02b97-1bbd-456c-868a-7dcf11490085" providerId="ADAL" clId="{17ACA206-15FB-46F9-9CAB-58973082162A}" dt="2023-04-26T11:46:04.773" v="25" actId="1076"/>
        <pc:sldMkLst>
          <pc:docMk/>
          <pc:sldMk cId="2283903128" sldId="435"/>
        </pc:sldMkLst>
        <pc:spChg chg="add mod">
          <ac:chgData name="David VACHALA" userId="76d02b97-1bbd-456c-868a-7dcf11490085" providerId="ADAL" clId="{17ACA206-15FB-46F9-9CAB-58973082162A}" dt="2023-04-26T11:36:24.195" v="15" actId="1076"/>
          <ac:spMkLst>
            <pc:docMk/>
            <pc:sldMk cId="2283903128" sldId="435"/>
            <ac:spMk id="7" creationId="{A31F803A-EE0C-8D53-E09D-2ACF7CE51984}"/>
          </ac:spMkLst>
        </pc:spChg>
        <pc:picChg chg="mod">
          <ac:chgData name="David VACHALA" userId="76d02b97-1bbd-456c-868a-7dcf11490085" providerId="ADAL" clId="{17ACA206-15FB-46F9-9CAB-58973082162A}" dt="2023-04-26T11:45:53.862" v="23" actId="1076"/>
          <ac:picMkLst>
            <pc:docMk/>
            <pc:sldMk cId="2283903128" sldId="435"/>
            <ac:picMk id="9" creationId="{85ED5E39-8444-CFB3-B2B8-EC3E8480C92B}"/>
          </ac:picMkLst>
        </pc:picChg>
        <pc:picChg chg="add del">
          <ac:chgData name="David VACHALA" userId="76d02b97-1bbd-456c-868a-7dcf11490085" providerId="ADAL" clId="{17ACA206-15FB-46F9-9CAB-58973082162A}" dt="2023-04-26T11:45:38.909" v="17" actId="22"/>
          <ac:picMkLst>
            <pc:docMk/>
            <pc:sldMk cId="2283903128" sldId="435"/>
            <ac:picMk id="12" creationId="{7212C2A0-16B1-C597-B6D2-4FAD8638891C}"/>
          </ac:picMkLst>
        </pc:picChg>
        <pc:picChg chg="add mod">
          <ac:chgData name="David VACHALA" userId="76d02b97-1bbd-456c-868a-7dcf11490085" providerId="ADAL" clId="{17ACA206-15FB-46F9-9CAB-58973082162A}" dt="2023-04-26T11:46:04.773" v="25" actId="1076"/>
          <ac:picMkLst>
            <pc:docMk/>
            <pc:sldMk cId="2283903128" sldId="435"/>
            <ac:picMk id="14" creationId="{289DCE8C-56C8-99D0-FB43-8540DA3231C4}"/>
          </ac:picMkLst>
        </pc:picChg>
      </pc:sldChg>
    </pc:docChg>
  </pc:docChgLst>
  <pc:docChgLst>
    <pc:chgData name="David VACHALA" userId="76d02b97-1bbd-456c-868a-7dcf11490085" providerId="ADAL" clId="{CBEB70E8-5342-4321-A61A-540C47E7F4B0}"/>
    <pc:docChg chg="undo redo custSel addSld delSld modSld sldOrd modSection">
      <pc:chgData name="David VACHALA" userId="76d02b97-1bbd-456c-868a-7dcf11490085" providerId="ADAL" clId="{CBEB70E8-5342-4321-A61A-540C47E7F4B0}" dt="2023-08-30T09:18:28.537" v="705" actId="14100"/>
      <pc:docMkLst>
        <pc:docMk/>
      </pc:docMkLst>
      <pc:sldChg chg="modSp mod">
        <pc:chgData name="David VACHALA" userId="76d02b97-1bbd-456c-868a-7dcf11490085" providerId="ADAL" clId="{CBEB70E8-5342-4321-A61A-540C47E7F4B0}" dt="2023-08-17T14:39:55.748" v="140"/>
        <pc:sldMkLst>
          <pc:docMk/>
          <pc:sldMk cId="3674066786" sldId="256"/>
        </pc:sldMkLst>
        <pc:spChg chg="mod">
          <ac:chgData name="David VACHALA" userId="76d02b97-1bbd-456c-868a-7dcf11490085" providerId="ADAL" clId="{CBEB70E8-5342-4321-A61A-540C47E7F4B0}" dt="2023-08-17T14:39:55.748" v="140"/>
          <ac:spMkLst>
            <pc:docMk/>
            <pc:sldMk cId="3674066786" sldId="256"/>
            <ac:spMk id="8" creationId="{88B82E67-C906-4FA9-BD44-A226DC6C19B0}"/>
          </ac:spMkLst>
        </pc:spChg>
        <pc:spChg chg="mod">
          <ac:chgData name="David VACHALA" userId="76d02b97-1bbd-456c-868a-7dcf11490085" providerId="ADAL" clId="{CBEB70E8-5342-4321-A61A-540C47E7F4B0}" dt="2023-08-17T14:39:05.077" v="124" actId="20577"/>
          <ac:spMkLst>
            <pc:docMk/>
            <pc:sldMk cId="3674066786" sldId="256"/>
            <ac:spMk id="14" creationId="{6E31850A-D536-41F0-9D96-7836AAC5E502}"/>
          </ac:spMkLst>
        </pc:spChg>
        <pc:spChg chg="mod">
          <ac:chgData name="David VACHALA" userId="76d02b97-1bbd-456c-868a-7dcf11490085" providerId="ADAL" clId="{CBEB70E8-5342-4321-A61A-540C47E7F4B0}" dt="2023-08-17T14:39:18.532" v="133" actId="20577"/>
          <ac:spMkLst>
            <pc:docMk/>
            <pc:sldMk cId="3674066786" sldId="256"/>
            <ac:spMk id="15" creationId="{039E4815-406A-447F-A41F-26286A4CD799}"/>
          </ac:spMkLst>
        </pc:spChg>
        <pc:picChg chg="mod">
          <ac:chgData name="David VACHALA" userId="76d02b97-1bbd-456c-868a-7dcf11490085" providerId="ADAL" clId="{CBEB70E8-5342-4321-A61A-540C47E7F4B0}" dt="2023-08-17T14:38:32.975" v="117"/>
          <ac:picMkLst>
            <pc:docMk/>
            <pc:sldMk cId="3674066786" sldId="256"/>
            <ac:picMk id="7" creationId="{B0BD3314-776A-44E8-9050-B1333A393952}"/>
          </ac:picMkLst>
        </pc:picChg>
      </pc:sldChg>
      <pc:sldChg chg="modSp mod">
        <pc:chgData name="David VACHALA" userId="76d02b97-1bbd-456c-868a-7dcf11490085" providerId="ADAL" clId="{CBEB70E8-5342-4321-A61A-540C47E7F4B0}" dt="2023-08-17T14:29:30.464" v="66" actId="20577"/>
        <pc:sldMkLst>
          <pc:docMk/>
          <pc:sldMk cId="409723674" sldId="259"/>
        </pc:sldMkLst>
        <pc:spChg chg="mod">
          <ac:chgData name="David VACHALA" userId="76d02b97-1bbd-456c-868a-7dcf11490085" providerId="ADAL" clId="{CBEB70E8-5342-4321-A61A-540C47E7F4B0}" dt="2023-08-17T14:29:30.464" v="66" actId="20577"/>
          <ac:spMkLst>
            <pc:docMk/>
            <pc:sldMk cId="409723674" sldId="259"/>
            <ac:spMk id="33" creationId="{3CD78EB7-563C-4025-87ED-8064992121A5}"/>
          </ac:spMkLst>
        </pc:spChg>
      </pc:sldChg>
      <pc:sldChg chg="modSp mod">
        <pc:chgData name="David VACHALA" userId="76d02b97-1bbd-456c-868a-7dcf11490085" providerId="ADAL" clId="{CBEB70E8-5342-4321-A61A-540C47E7F4B0}" dt="2023-08-17T14:38:13.491" v="115"/>
        <pc:sldMkLst>
          <pc:docMk/>
          <pc:sldMk cId="1743216632" sldId="261"/>
        </pc:sldMkLst>
        <pc:spChg chg="mod">
          <ac:chgData name="David VACHALA" userId="76d02b97-1bbd-456c-868a-7dcf11490085" providerId="ADAL" clId="{CBEB70E8-5342-4321-A61A-540C47E7F4B0}" dt="2023-08-17T14:28:16.868" v="9" actId="20577"/>
          <ac:spMkLst>
            <pc:docMk/>
            <pc:sldMk cId="1743216632" sldId="261"/>
            <ac:spMk id="29" creationId="{CB892594-7024-4545-AEF5-72B22C06A1A3}"/>
          </ac:spMkLst>
        </pc:spChg>
        <pc:spChg chg="mod">
          <ac:chgData name="David VACHALA" userId="76d02b97-1bbd-456c-868a-7dcf11490085" providerId="ADAL" clId="{CBEB70E8-5342-4321-A61A-540C47E7F4B0}" dt="2023-08-17T14:32:16.058" v="92"/>
          <ac:spMkLst>
            <pc:docMk/>
            <pc:sldMk cId="1743216632" sldId="261"/>
            <ac:spMk id="38" creationId="{3AD62353-66DA-437B-A82D-75433367BE34}"/>
          </ac:spMkLst>
        </pc:spChg>
        <pc:spChg chg="mod">
          <ac:chgData name="David VACHALA" userId="76d02b97-1bbd-456c-868a-7dcf11490085" providerId="ADAL" clId="{CBEB70E8-5342-4321-A61A-540C47E7F4B0}" dt="2023-08-17T14:37:53.666" v="112" actId="20577"/>
          <ac:spMkLst>
            <pc:docMk/>
            <pc:sldMk cId="1743216632" sldId="261"/>
            <ac:spMk id="39" creationId="{C17792EC-B649-4521-8BC0-704F4F4F9823}"/>
          </ac:spMkLst>
        </pc:spChg>
        <pc:spChg chg="mod">
          <ac:chgData name="David VACHALA" userId="76d02b97-1bbd-456c-868a-7dcf11490085" providerId="ADAL" clId="{CBEB70E8-5342-4321-A61A-540C47E7F4B0}" dt="2023-08-17T14:32:33.512" v="95"/>
          <ac:spMkLst>
            <pc:docMk/>
            <pc:sldMk cId="1743216632" sldId="261"/>
            <ac:spMk id="41" creationId="{309B52EE-F75E-4904-AF65-5BA395A3D838}"/>
          </ac:spMkLst>
        </pc:spChg>
        <pc:spChg chg="mod">
          <ac:chgData name="David VACHALA" userId="76d02b97-1bbd-456c-868a-7dcf11490085" providerId="ADAL" clId="{CBEB70E8-5342-4321-A61A-540C47E7F4B0}" dt="2023-08-17T14:37:12.152" v="97"/>
          <ac:spMkLst>
            <pc:docMk/>
            <pc:sldMk cId="1743216632" sldId="261"/>
            <ac:spMk id="42" creationId="{4BCB5372-1AB6-44A8-AD04-1395BEABC92C}"/>
          </ac:spMkLst>
        </pc:spChg>
        <pc:picChg chg="mod">
          <ac:chgData name="David VACHALA" userId="76d02b97-1bbd-456c-868a-7dcf11490085" providerId="ADAL" clId="{CBEB70E8-5342-4321-A61A-540C47E7F4B0}" dt="2023-08-17T14:38:13.491" v="115"/>
          <ac:picMkLst>
            <pc:docMk/>
            <pc:sldMk cId="1743216632" sldId="261"/>
            <ac:picMk id="37" creationId="{DDCB2138-9DAD-4B7D-8846-B68288AF3EAC}"/>
          </ac:picMkLst>
        </pc:picChg>
        <pc:picChg chg="mod">
          <ac:chgData name="David VACHALA" userId="76d02b97-1bbd-456c-868a-7dcf11490085" providerId="ADAL" clId="{CBEB70E8-5342-4321-A61A-540C47E7F4B0}" dt="2023-08-17T14:38:00.352" v="113"/>
          <ac:picMkLst>
            <pc:docMk/>
            <pc:sldMk cId="1743216632" sldId="261"/>
            <ac:picMk id="76" creationId="{C329057C-A703-4234-8C36-15BC675BA225}"/>
          </ac:picMkLst>
        </pc:picChg>
      </pc:sldChg>
      <pc:sldChg chg="del">
        <pc:chgData name="David VACHALA" userId="76d02b97-1bbd-456c-868a-7dcf11490085" providerId="ADAL" clId="{CBEB70E8-5342-4321-A61A-540C47E7F4B0}" dt="2023-08-17T14:29:08.563" v="48" actId="47"/>
        <pc:sldMkLst>
          <pc:docMk/>
          <pc:sldMk cId="1796155887" sldId="275"/>
        </pc:sldMkLst>
      </pc:sldChg>
      <pc:sldChg chg="del">
        <pc:chgData name="David VACHALA" userId="76d02b97-1bbd-456c-868a-7dcf11490085" providerId="ADAL" clId="{CBEB70E8-5342-4321-A61A-540C47E7F4B0}" dt="2023-08-17T14:29:56.840" v="80" actId="47"/>
        <pc:sldMkLst>
          <pc:docMk/>
          <pc:sldMk cId="615522492" sldId="327"/>
        </pc:sldMkLst>
      </pc:sldChg>
      <pc:sldChg chg="del">
        <pc:chgData name="David VACHALA" userId="76d02b97-1bbd-456c-868a-7dcf11490085" providerId="ADAL" clId="{CBEB70E8-5342-4321-A61A-540C47E7F4B0}" dt="2023-08-17T14:28:58.673" v="41" actId="47"/>
        <pc:sldMkLst>
          <pc:docMk/>
          <pc:sldMk cId="2524669051" sldId="478"/>
        </pc:sldMkLst>
      </pc:sldChg>
      <pc:sldChg chg="del">
        <pc:chgData name="David VACHALA" userId="76d02b97-1bbd-456c-868a-7dcf11490085" providerId="ADAL" clId="{CBEB70E8-5342-4321-A61A-540C47E7F4B0}" dt="2023-08-17T14:29:00.747" v="42" actId="47"/>
        <pc:sldMkLst>
          <pc:docMk/>
          <pc:sldMk cId="412135555" sldId="479"/>
        </pc:sldMkLst>
      </pc:sldChg>
      <pc:sldChg chg="del">
        <pc:chgData name="David VACHALA" userId="76d02b97-1bbd-456c-868a-7dcf11490085" providerId="ADAL" clId="{CBEB70E8-5342-4321-A61A-540C47E7F4B0}" dt="2023-08-17T14:29:02.585" v="43" actId="47"/>
        <pc:sldMkLst>
          <pc:docMk/>
          <pc:sldMk cId="422321190" sldId="480"/>
        </pc:sldMkLst>
      </pc:sldChg>
      <pc:sldChg chg="del">
        <pc:chgData name="David VACHALA" userId="76d02b97-1bbd-456c-868a-7dcf11490085" providerId="ADAL" clId="{CBEB70E8-5342-4321-A61A-540C47E7F4B0}" dt="2023-08-17T14:29:02.920" v="44" actId="47"/>
        <pc:sldMkLst>
          <pc:docMk/>
          <pc:sldMk cId="351035932" sldId="481"/>
        </pc:sldMkLst>
      </pc:sldChg>
      <pc:sldChg chg="del">
        <pc:chgData name="David VACHALA" userId="76d02b97-1bbd-456c-868a-7dcf11490085" providerId="ADAL" clId="{CBEB70E8-5342-4321-A61A-540C47E7F4B0}" dt="2023-08-17T14:29:08.970" v="49" actId="47"/>
        <pc:sldMkLst>
          <pc:docMk/>
          <pc:sldMk cId="1600892711" sldId="482"/>
        </pc:sldMkLst>
      </pc:sldChg>
      <pc:sldChg chg="del">
        <pc:chgData name="David VACHALA" userId="76d02b97-1bbd-456c-868a-7dcf11490085" providerId="ADAL" clId="{CBEB70E8-5342-4321-A61A-540C47E7F4B0}" dt="2023-08-17T14:29:10.509" v="50" actId="47"/>
        <pc:sldMkLst>
          <pc:docMk/>
          <pc:sldMk cId="472945801" sldId="483"/>
        </pc:sldMkLst>
      </pc:sldChg>
      <pc:sldChg chg="del">
        <pc:chgData name="David VACHALA" userId="76d02b97-1bbd-456c-868a-7dcf11490085" providerId="ADAL" clId="{CBEB70E8-5342-4321-A61A-540C47E7F4B0}" dt="2023-08-17T14:29:11.547" v="51" actId="47"/>
        <pc:sldMkLst>
          <pc:docMk/>
          <pc:sldMk cId="2877237364" sldId="484"/>
        </pc:sldMkLst>
      </pc:sldChg>
      <pc:sldChg chg="del">
        <pc:chgData name="David VACHALA" userId="76d02b97-1bbd-456c-868a-7dcf11490085" providerId="ADAL" clId="{CBEB70E8-5342-4321-A61A-540C47E7F4B0}" dt="2023-08-17T14:29:08.160" v="47" actId="47"/>
        <pc:sldMkLst>
          <pc:docMk/>
          <pc:sldMk cId="878597769" sldId="485"/>
        </pc:sldMkLst>
      </pc:sldChg>
      <pc:sldChg chg="modSp mod">
        <pc:chgData name="David VACHALA" userId="76d02b97-1bbd-456c-868a-7dcf11490085" providerId="ADAL" clId="{CBEB70E8-5342-4321-A61A-540C47E7F4B0}" dt="2023-08-17T14:42:01.027" v="160" actId="403"/>
        <pc:sldMkLst>
          <pc:docMk/>
          <pc:sldMk cId="1200456511" sldId="486"/>
        </pc:sldMkLst>
        <pc:spChg chg="mod">
          <ac:chgData name="David VACHALA" userId="76d02b97-1bbd-456c-868a-7dcf11490085" providerId="ADAL" clId="{CBEB70E8-5342-4321-A61A-540C47E7F4B0}" dt="2023-08-17T14:41:09.703" v="152" actId="27636"/>
          <ac:spMkLst>
            <pc:docMk/>
            <pc:sldMk cId="1200456511" sldId="486"/>
            <ac:spMk id="8" creationId="{88B82E67-C906-4FA9-BD44-A226DC6C19B0}"/>
          </ac:spMkLst>
        </pc:spChg>
        <pc:spChg chg="mod">
          <ac:chgData name="David VACHALA" userId="76d02b97-1bbd-456c-868a-7dcf11490085" providerId="ADAL" clId="{CBEB70E8-5342-4321-A61A-540C47E7F4B0}" dt="2023-08-17T14:41:30.178" v="155"/>
          <ac:spMkLst>
            <pc:docMk/>
            <pc:sldMk cId="1200456511" sldId="486"/>
            <ac:spMk id="14" creationId="{6E31850A-D536-41F0-9D96-7836AAC5E502}"/>
          </ac:spMkLst>
        </pc:spChg>
        <pc:spChg chg="mod">
          <ac:chgData name="David VACHALA" userId="76d02b97-1bbd-456c-868a-7dcf11490085" providerId="ADAL" clId="{CBEB70E8-5342-4321-A61A-540C47E7F4B0}" dt="2023-08-17T14:42:01.027" v="160" actId="403"/>
          <ac:spMkLst>
            <pc:docMk/>
            <pc:sldMk cId="1200456511" sldId="486"/>
            <ac:spMk id="15" creationId="{039E4815-406A-447F-A41F-26286A4CD799}"/>
          </ac:spMkLst>
        </pc:spChg>
        <pc:picChg chg="mod">
          <ac:chgData name="David VACHALA" userId="76d02b97-1bbd-456c-868a-7dcf11490085" providerId="ADAL" clId="{CBEB70E8-5342-4321-A61A-540C47E7F4B0}" dt="2023-08-17T14:40:27.765" v="142"/>
          <ac:picMkLst>
            <pc:docMk/>
            <pc:sldMk cId="1200456511" sldId="486"/>
            <ac:picMk id="7" creationId="{B0BD3314-776A-44E8-9050-B1333A393952}"/>
          </ac:picMkLst>
        </pc:picChg>
      </pc:sldChg>
      <pc:sldChg chg="del">
        <pc:chgData name="David VACHALA" userId="76d02b97-1bbd-456c-868a-7dcf11490085" providerId="ADAL" clId="{CBEB70E8-5342-4321-A61A-540C47E7F4B0}" dt="2023-08-17T14:28:31.921" v="15" actId="47"/>
        <pc:sldMkLst>
          <pc:docMk/>
          <pc:sldMk cId="2029801302" sldId="2076138390"/>
        </pc:sldMkLst>
      </pc:sldChg>
      <pc:sldChg chg="del">
        <pc:chgData name="David VACHALA" userId="76d02b97-1bbd-456c-868a-7dcf11490085" providerId="ADAL" clId="{CBEB70E8-5342-4321-A61A-540C47E7F4B0}" dt="2023-08-17T14:28:31.098" v="11" actId="47"/>
        <pc:sldMkLst>
          <pc:docMk/>
          <pc:sldMk cId="692402689" sldId="2134805170"/>
        </pc:sldMkLst>
      </pc:sldChg>
      <pc:sldChg chg="del">
        <pc:chgData name="David VACHALA" userId="76d02b97-1bbd-456c-868a-7dcf11490085" providerId="ADAL" clId="{CBEB70E8-5342-4321-A61A-540C47E7F4B0}" dt="2023-08-17T14:28:36.113" v="22" actId="47"/>
        <pc:sldMkLst>
          <pc:docMk/>
          <pc:sldMk cId="930105299" sldId="2147479738"/>
        </pc:sldMkLst>
      </pc:sldChg>
      <pc:sldChg chg="del">
        <pc:chgData name="David VACHALA" userId="76d02b97-1bbd-456c-868a-7dcf11490085" providerId="ADAL" clId="{CBEB70E8-5342-4321-A61A-540C47E7F4B0}" dt="2023-08-17T14:28:30.890" v="10" actId="47"/>
        <pc:sldMkLst>
          <pc:docMk/>
          <pc:sldMk cId="2645887868" sldId="2147479744"/>
        </pc:sldMkLst>
      </pc:sldChg>
      <pc:sldChg chg="del">
        <pc:chgData name="David VACHALA" userId="76d02b97-1bbd-456c-868a-7dcf11490085" providerId="ADAL" clId="{CBEB70E8-5342-4321-A61A-540C47E7F4B0}" dt="2023-08-17T14:28:40.366" v="29" actId="47"/>
        <pc:sldMkLst>
          <pc:docMk/>
          <pc:sldMk cId="2694234486" sldId="2147479751"/>
        </pc:sldMkLst>
      </pc:sldChg>
      <pc:sldChg chg="del">
        <pc:chgData name="David VACHALA" userId="76d02b97-1bbd-456c-868a-7dcf11490085" providerId="ADAL" clId="{CBEB70E8-5342-4321-A61A-540C47E7F4B0}" dt="2023-08-17T14:28:34.511" v="19" actId="47"/>
        <pc:sldMkLst>
          <pc:docMk/>
          <pc:sldMk cId="3845794937" sldId="2147479758"/>
        </pc:sldMkLst>
      </pc:sldChg>
      <pc:sldChg chg="del">
        <pc:chgData name="David VACHALA" userId="76d02b97-1bbd-456c-868a-7dcf11490085" providerId="ADAL" clId="{CBEB70E8-5342-4321-A61A-540C47E7F4B0}" dt="2023-08-17T14:28:33.356" v="18" actId="47"/>
        <pc:sldMkLst>
          <pc:docMk/>
          <pc:sldMk cId="1481045983" sldId="2147479921"/>
        </pc:sldMkLst>
      </pc:sldChg>
      <pc:sldChg chg="del">
        <pc:chgData name="David VACHALA" userId="76d02b97-1bbd-456c-868a-7dcf11490085" providerId="ADAL" clId="{CBEB70E8-5342-4321-A61A-540C47E7F4B0}" dt="2023-08-17T14:28:37.309" v="26" actId="47"/>
        <pc:sldMkLst>
          <pc:docMk/>
          <pc:sldMk cId="977595210" sldId="2147480165"/>
        </pc:sldMkLst>
      </pc:sldChg>
      <pc:sldChg chg="del">
        <pc:chgData name="David VACHALA" userId="76d02b97-1bbd-456c-868a-7dcf11490085" providerId="ADAL" clId="{CBEB70E8-5342-4321-A61A-540C47E7F4B0}" dt="2023-08-17T14:28:36.521" v="24" actId="47"/>
        <pc:sldMkLst>
          <pc:docMk/>
          <pc:sldMk cId="2887744333" sldId="2147480209"/>
        </pc:sldMkLst>
      </pc:sldChg>
      <pc:sldChg chg="del">
        <pc:chgData name="David VACHALA" userId="76d02b97-1bbd-456c-868a-7dcf11490085" providerId="ADAL" clId="{CBEB70E8-5342-4321-A61A-540C47E7F4B0}" dt="2023-08-17T14:28:37" v="25" actId="47"/>
        <pc:sldMkLst>
          <pc:docMk/>
          <pc:sldMk cId="3470448380" sldId="2147480215"/>
        </pc:sldMkLst>
      </pc:sldChg>
      <pc:sldChg chg="del">
        <pc:chgData name="David VACHALA" userId="76d02b97-1bbd-456c-868a-7dcf11490085" providerId="ADAL" clId="{CBEB70E8-5342-4321-A61A-540C47E7F4B0}" dt="2023-08-17T14:28:37.759" v="27" actId="47"/>
        <pc:sldMkLst>
          <pc:docMk/>
          <pc:sldMk cId="1680697981" sldId="2147480216"/>
        </pc:sldMkLst>
      </pc:sldChg>
      <pc:sldChg chg="del">
        <pc:chgData name="David VACHALA" userId="76d02b97-1bbd-456c-868a-7dcf11490085" providerId="ADAL" clId="{CBEB70E8-5342-4321-A61A-540C47E7F4B0}" dt="2023-08-17T14:28:34.982" v="20" actId="47"/>
        <pc:sldMkLst>
          <pc:docMk/>
          <pc:sldMk cId="2431052329" sldId="2147480217"/>
        </pc:sldMkLst>
      </pc:sldChg>
      <pc:sldChg chg="del">
        <pc:chgData name="David VACHALA" userId="76d02b97-1bbd-456c-868a-7dcf11490085" providerId="ADAL" clId="{CBEB70E8-5342-4321-A61A-540C47E7F4B0}" dt="2023-08-17T14:28:35.213" v="21" actId="47"/>
        <pc:sldMkLst>
          <pc:docMk/>
          <pc:sldMk cId="1617770723" sldId="2147480218"/>
        </pc:sldMkLst>
      </pc:sldChg>
      <pc:sldChg chg="del">
        <pc:chgData name="David VACHALA" userId="76d02b97-1bbd-456c-868a-7dcf11490085" providerId="ADAL" clId="{CBEB70E8-5342-4321-A61A-540C47E7F4B0}" dt="2023-08-17T14:28:38.631" v="28" actId="47"/>
        <pc:sldMkLst>
          <pc:docMk/>
          <pc:sldMk cId="3188052464" sldId="2147480219"/>
        </pc:sldMkLst>
      </pc:sldChg>
      <pc:sldChg chg="del">
        <pc:chgData name="David VACHALA" userId="76d02b97-1bbd-456c-868a-7dcf11490085" providerId="ADAL" clId="{CBEB70E8-5342-4321-A61A-540C47E7F4B0}" dt="2023-08-17T14:28:32.179" v="16" actId="47"/>
        <pc:sldMkLst>
          <pc:docMk/>
          <pc:sldMk cId="1966293989" sldId="2147480220"/>
        </pc:sldMkLst>
      </pc:sldChg>
      <pc:sldChg chg="del">
        <pc:chgData name="David VACHALA" userId="76d02b97-1bbd-456c-868a-7dcf11490085" providerId="ADAL" clId="{CBEB70E8-5342-4321-A61A-540C47E7F4B0}" dt="2023-08-17T14:28:32.741" v="17" actId="47"/>
        <pc:sldMkLst>
          <pc:docMk/>
          <pc:sldMk cId="1687467505" sldId="2147480221"/>
        </pc:sldMkLst>
      </pc:sldChg>
      <pc:sldChg chg="del">
        <pc:chgData name="David VACHALA" userId="76d02b97-1bbd-456c-868a-7dcf11490085" providerId="ADAL" clId="{CBEB70E8-5342-4321-A61A-540C47E7F4B0}" dt="2023-08-17T14:28:31.299" v="12" actId="47"/>
        <pc:sldMkLst>
          <pc:docMk/>
          <pc:sldMk cId="2123345292" sldId="2147480223"/>
        </pc:sldMkLst>
      </pc:sldChg>
      <pc:sldChg chg="del">
        <pc:chgData name="David VACHALA" userId="76d02b97-1bbd-456c-868a-7dcf11490085" providerId="ADAL" clId="{CBEB70E8-5342-4321-A61A-540C47E7F4B0}" dt="2023-08-17T14:28:36.303" v="23" actId="47"/>
        <pc:sldMkLst>
          <pc:docMk/>
          <pc:sldMk cId="4227864181" sldId="2147480224"/>
        </pc:sldMkLst>
      </pc:sldChg>
      <pc:sldChg chg="del">
        <pc:chgData name="David VACHALA" userId="76d02b97-1bbd-456c-868a-7dcf11490085" providerId="ADAL" clId="{CBEB70E8-5342-4321-A61A-540C47E7F4B0}" dt="2023-08-17T14:28:31.716" v="13" actId="47"/>
        <pc:sldMkLst>
          <pc:docMk/>
          <pc:sldMk cId="4104348978" sldId="2147480227"/>
        </pc:sldMkLst>
      </pc:sldChg>
      <pc:sldChg chg="del">
        <pc:chgData name="David VACHALA" userId="76d02b97-1bbd-456c-868a-7dcf11490085" providerId="ADAL" clId="{CBEB70E8-5342-4321-A61A-540C47E7F4B0}" dt="2023-08-17T14:28:31.740" v="14" actId="47"/>
        <pc:sldMkLst>
          <pc:docMk/>
          <pc:sldMk cId="2957265129" sldId="2147480228"/>
        </pc:sldMkLst>
      </pc:sldChg>
      <pc:sldChg chg="del">
        <pc:chgData name="David VACHALA" userId="76d02b97-1bbd-456c-868a-7dcf11490085" providerId="ADAL" clId="{CBEB70E8-5342-4321-A61A-540C47E7F4B0}" dt="2023-08-17T14:28:42.809" v="30" actId="47"/>
        <pc:sldMkLst>
          <pc:docMk/>
          <pc:sldMk cId="966663278" sldId="2147480229"/>
        </pc:sldMkLst>
      </pc:sldChg>
      <pc:sldChg chg="del">
        <pc:chgData name="David VACHALA" userId="76d02b97-1bbd-456c-868a-7dcf11490085" providerId="ADAL" clId="{CBEB70E8-5342-4321-A61A-540C47E7F4B0}" dt="2023-08-17T14:29:55.909" v="79" actId="47"/>
        <pc:sldMkLst>
          <pc:docMk/>
          <pc:sldMk cId="1898894759" sldId="2147480231"/>
        </pc:sldMkLst>
      </pc:sldChg>
      <pc:sldChg chg="del">
        <pc:chgData name="David VACHALA" userId="76d02b97-1bbd-456c-868a-7dcf11490085" providerId="ADAL" clId="{CBEB70E8-5342-4321-A61A-540C47E7F4B0}" dt="2023-08-17T14:29:57.892" v="81" actId="47"/>
        <pc:sldMkLst>
          <pc:docMk/>
          <pc:sldMk cId="956709580" sldId="2147480232"/>
        </pc:sldMkLst>
      </pc:sldChg>
      <pc:sldChg chg="addSp modSp new add del mod">
        <pc:chgData name="David VACHALA" userId="76d02b97-1bbd-456c-868a-7dcf11490085" providerId="ADAL" clId="{CBEB70E8-5342-4321-A61A-540C47E7F4B0}" dt="2023-08-28T10:04:28.511" v="180" actId="20577"/>
        <pc:sldMkLst>
          <pc:docMk/>
          <pc:sldMk cId="3756001372" sldId="2147480233"/>
        </pc:sldMkLst>
        <pc:spChg chg="mod">
          <ac:chgData name="David VACHALA" userId="76d02b97-1bbd-456c-868a-7dcf11490085" providerId="ADAL" clId="{CBEB70E8-5342-4321-A61A-540C47E7F4B0}" dt="2023-08-28T10:01:50.198" v="175" actId="20577"/>
          <ac:spMkLst>
            <pc:docMk/>
            <pc:sldMk cId="3756001372" sldId="2147480233"/>
            <ac:spMk id="2" creationId="{B165F79E-3EF7-5577-417F-1262CF93EE31}"/>
          </ac:spMkLst>
        </pc:spChg>
        <pc:spChg chg="mod">
          <ac:chgData name="David VACHALA" userId="76d02b97-1bbd-456c-868a-7dcf11490085" providerId="ADAL" clId="{CBEB70E8-5342-4321-A61A-540C47E7F4B0}" dt="2023-08-28T10:01:14.848" v="164" actId="14100"/>
          <ac:spMkLst>
            <pc:docMk/>
            <pc:sldMk cId="3756001372" sldId="2147480233"/>
            <ac:spMk id="3" creationId="{B7D0ED3B-0C57-62BB-3C6F-DE9040BEB54C}"/>
          </ac:spMkLst>
        </pc:spChg>
        <pc:spChg chg="add mod">
          <ac:chgData name="David VACHALA" userId="76d02b97-1bbd-456c-868a-7dcf11490085" providerId="ADAL" clId="{CBEB70E8-5342-4321-A61A-540C47E7F4B0}" dt="2023-08-28T10:04:28.511" v="180" actId="20577"/>
          <ac:spMkLst>
            <pc:docMk/>
            <pc:sldMk cId="3756001372" sldId="2147480233"/>
            <ac:spMk id="6" creationId="{795A9879-B28A-E991-D808-6F76FDB854D0}"/>
          </ac:spMkLst>
        </pc:spChg>
        <pc:picChg chg="add mod">
          <ac:chgData name="David VACHALA" userId="76d02b97-1bbd-456c-868a-7dcf11490085" providerId="ADAL" clId="{CBEB70E8-5342-4321-A61A-540C47E7F4B0}" dt="2023-08-28T10:04:24.281" v="178" actId="1076"/>
          <ac:picMkLst>
            <pc:docMk/>
            <pc:sldMk cId="3756001372" sldId="2147480233"/>
            <ac:picMk id="1026" creationId="{215670CC-BFA8-6639-49E7-A28146D20D6B}"/>
          </ac:picMkLst>
        </pc:picChg>
      </pc:sldChg>
      <pc:sldChg chg="new del">
        <pc:chgData name="David VACHALA" userId="76d02b97-1bbd-456c-868a-7dcf11490085" providerId="ADAL" clId="{CBEB70E8-5342-4321-A61A-540C47E7F4B0}" dt="2023-08-17T14:29:46.618" v="68" actId="680"/>
        <pc:sldMkLst>
          <pc:docMk/>
          <pc:sldMk cId="1849179479" sldId="2147480234"/>
        </pc:sldMkLst>
      </pc:sldChg>
      <pc:sldChg chg="modSp new mod">
        <pc:chgData name="David VACHALA" userId="76d02b97-1bbd-456c-868a-7dcf11490085" providerId="ADAL" clId="{CBEB70E8-5342-4321-A61A-540C47E7F4B0}" dt="2023-08-17T14:29:53.900" v="78" actId="20577"/>
        <pc:sldMkLst>
          <pc:docMk/>
          <pc:sldMk cId="2261045092" sldId="2147480234"/>
        </pc:sldMkLst>
        <pc:spChg chg="mod">
          <ac:chgData name="David VACHALA" userId="76d02b97-1bbd-456c-868a-7dcf11490085" providerId="ADAL" clId="{CBEB70E8-5342-4321-A61A-540C47E7F4B0}" dt="2023-08-17T14:29:53.900" v="78" actId="20577"/>
          <ac:spMkLst>
            <pc:docMk/>
            <pc:sldMk cId="2261045092" sldId="2147480234"/>
            <ac:spMk id="2" creationId="{71DE7EB3-5896-C287-95F2-C39A538F19A4}"/>
          </ac:spMkLst>
        </pc:spChg>
      </pc:sldChg>
      <pc:sldChg chg="add">
        <pc:chgData name="David VACHALA" userId="76d02b97-1bbd-456c-868a-7dcf11490085" providerId="ADAL" clId="{CBEB70E8-5342-4321-A61A-540C47E7F4B0}" dt="2023-08-17T14:30:03.919" v="82"/>
        <pc:sldMkLst>
          <pc:docMk/>
          <pc:sldMk cId="147076190" sldId="2147480235"/>
        </pc:sldMkLst>
      </pc:sldChg>
      <pc:sldChg chg="addSp delSp modSp add mod ord">
        <pc:chgData name="David VACHALA" userId="76d02b97-1bbd-456c-868a-7dcf11490085" providerId="ADAL" clId="{CBEB70E8-5342-4321-A61A-540C47E7F4B0}" dt="2023-08-28T10:42:43.400" v="437"/>
        <pc:sldMkLst>
          <pc:docMk/>
          <pc:sldMk cId="3230850264" sldId="2147480236"/>
        </pc:sldMkLst>
        <pc:spChg chg="mod">
          <ac:chgData name="David VACHALA" userId="76d02b97-1bbd-456c-868a-7dcf11490085" providerId="ADAL" clId="{CBEB70E8-5342-4321-A61A-540C47E7F4B0}" dt="2023-08-28T10:06:00.683" v="192" actId="20577"/>
          <ac:spMkLst>
            <pc:docMk/>
            <pc:sldMk cId="3230850264" sldId="2147480236"/>
            <ac:spMk id="2" creationId="{B165F79E-3EF7-5577-417F-1262CF93EE31}"/>
          </ac:spMkLst>
        </pc:spChg>
        <pc:spChg chg="del">
          <ac:chgData name="David VACHALA" userId="76d02b97-1bbd-456c-868a-7dcf11490085" providerId="ADAL" clId="{CBEB70E8-5342-4321-A61A-540C47E7F4B0}" dt="2023-08-28T10:06:20.940" v="193" actId="478"/>
          <ac:spMkLst>
            <pc:docMk/>
            <pc:sldMk cId="3230850264" sldId="2147480236"/>
            <ac:spMk id="3" creationId="{B7D0ED3B-0C57-62BB-3C6F-DE9040BEB54C}"/>
          </ac:spMkLst>
        </pc:spChg>
        <pc:spChg chg="add mod">
          <ac:chgData name="David VACHALA" userId="76d02b97-1bbd-456c-868a-7dcf11490085" providerId="ADAL" clId="{CBEB70E8-5342-4321-A61A-540C47E7F4B0}" dt="2023-08-28T10:06:39.316" v="200" actId="1076"/>
          <ac:spMkLst>
            <pc:docMk/>
            <pc:sldMk cId="3230850264" sldId="2147480236"/>
            <ac:spMk id="6" creationId="{72E1F1BC-9710-2F97-6D57-C54E2FDECBFB}"/>
          </ac:spMkLst>
        </pc:spChg>
        <pc:picChg chg="add mod">
          <ac:chgData name="David VACHALA" userId="76d02b97-1bbd-456c-868a-7dcf11490085" providerId="ADAL" clId="{CBEB70E8-5342-4321-A61A-540C47E7F4B0}" dt="2023-08-28T10:06:28.681" v="198" actId="1076"/>
          <ac:picMkLst>
            <pc:docMk/>
            <pc:sldMk cId="3230850264" sldId="2147480236"/>
            <ac:picMk id="2050" creationId="{064C9EFE-2D8B-16AD-0FEC-BCC9E623111F}"/>
          </ac:picMkLst>
        </pc:picChg>
      </pc:sldChg>
      <pc:sldChg chg="addSp delSp modSp add mod ord">
        <pc:chgData name="David VACHALA" userId="76d02b97-1bbd-456c-868a-7dcf11490085" providerId="ADAL" clId="{CBEB70E8-5342-4321-A61A-540C47E7F4B0}" dt="2023-08-28T10:42:22.136" v="433" actId="20577"/>
        <pc:sldMkLst>
          <pc:docMk/>
          <pc:sldMk cId="1654578647" sldId="2147480237"/>
        </pc:sldMkLst>
        <pc:spChg chg="mod">
          <ac:chgData name="David VACHALA" userId="76d02b97-1bbd-456c-868a-7dcf11490085" providerId="ADAL" clId="{CBEB70E8-5342-4321-A61A-540C47E7F4B0}" dt="2023-08-28T10:13:46.164" v="205" actId="27636"/>
          <ac:spMkLst>
            <pc:docMk/>
            <pc:sldMk cId="1654578647" sldId="2147480237"/>
            <ac:spMk id="2" creationId="{B165F79E-3EF7-5577-417F-1262CF93EE31}"/>
          </ac:spMkLst>
        </pc:spChg>
        <pc:spChg chg="del">
          <ac:chgData name="David VACHALA" userId="76d02b97-1bbd-456c-868a-7dcf11490085" providerId="ADAL" clId="{CBEB70E8-5342-4321-A61A-540C47E7F4B0}" dt="2023-08-28T10:29:10.622" v="343" actId="478"/>
          <ac:spMkLst>
            <pc:docMk/>
            <pc:sldMk cId="1654578647" sldId="2147480237"/>
            <ac:spMk id="3" creationId="{B7D0ED3B-0C57-62BB-3C6F-DE9040BEB54C}"/>
          </ac:spMkLst>
        </pc:spChg>
        <pc:spChg chg="add mod">
          <ac:chgData name="David VACHALA" userId="76d02b97-1bbd-456c-868a-7dcf11490085" providerId="ADAL" clId="{CBEB70E8-5342-4321-A61A-540C47E7F4B0}" dt="2023-08-28T10:13:58.477" v="207" actId="1076"/>
          <ac:spMkLst>
            <pc:docMk/>
            <pc:sldMk cId="1654578647" sldId="2147480237"/>
            <ac:spMk id="6" creationId="{65413B36-4920-0E9B-8FF0-D74410C6127B}"/>
          </ac:spMkLst>
        </pc:spChg>
        <pc:spChg chg="add mod">
          <ac:chgData name="David VACHALA" userId="76d02b97-1bbd-456c-868a-7dcf11490085" providerId="ADAL" clId="{CBEB70E8-5342-4321-A61A-540C47E7F4B0}" dt="2023-08-28T10:42:22.136" v="433" actId="20577"/>
          <ac:spMkLst>
            <pc:docMk/>
            <pc:sldMk cId="1654578647" sldId="2147480237"/>
            <ac:spMk id="8" creationId="{C3082F5E-DA58-0645-8711-CEEE31F62088}"/>
          </ac:spMkLst>
        </pc:spChg>
        <pc:picChg chg="add mod">
          <ac:chgData name="David VACHALA" userId="76d02b97-1bbd-456c-868a-7dcf11490085" providerId="ADAL" clId="{CBEB70E8-5342-4321-A61A-540C47E7F4B0}" dt="2023-08-28T10:29:22.075" v="349" actId="14100"/>
          <ac:picMkLst>
            <pc:docMk/>
            <pc:sldMk cId="1654578647" sldId="2147480237"/>
            <ac:picMk id="9218" creationId="{D1340493-F875-7322-F5F4-F0824F0CA829}"/>
          </ac:picMkLst>
        </pc:picChg>
        <pc:picChg chg="add mod">
          <ac:chgData name="David VACHALA" userId="76d02b97-1bbd-456c-868a-7dcf11490085" providerId="ADAL" clId="{CBEB70E8-5342-4321-A61A-540C47E7F4B0}" dt="2023-08-28T10:29:25.779" v="351" actId="1076"/>
          <ac:picMkLst>
            <pc:docMk/>
            <pc:sldMk cId="1654578647" sldId="2147480237"/>
            <ac:picMk id="9220" creationId="{0B0E106C-0324-C2EC-61A1-EFE46ABABB6C}"/>
          </ac:picMkLst>
        </pc:picChg>
      </pc:sldChg>
      <pc:sldChg chg="addSp delSp modSp add mod ord">
        <pc:chgData name="David VACHALA" userId="76d02b97-1bbd-456c-868a-7dcf11490085" providerId="ADAL" clId="{CBEB70E8-5342-4321-A61A-540C47E7F4B0}" dt="2023-08-28T10:42:35.091" v="435"/>
        <pc:sldMkLst>
          <pc:docMk/>
          <pc:sldMk cId="677560002" sldId="2147480238"/>
        </pc:sldMkLst>
        <pc:spChg chg="mod">
          <ac:chgData name="David VACHALA" userId="76d02b97-1bbd-456c-868a-7dcf11490085" providerId="ADAL" clId="{CBEB70E8-5342-4321-A61A-540C47E7F4B0}" dt="2023-08-28T10:16:23.638" v="245" actId="20577"/>
          <ac:spMkLst>
            <pc:docMk/>
            <pc:sldMk cId="677560002" sldId="2147480238"/>
            <ac:spMk id="2" creationId="{B165F79E-3EF7-5577-417F-1262CF93EE31}"/>
          </ac:spMkLst>
        </pc:spChg>
        <pc:spChg chg="del">
          <ac:chgData name="David VACHALA" userId="76d02b97-1bbd-456c-868a-7dcf11490085" providerId="ADAL" clId="{CBEB70E8-5342-4321-A61A-540C47E7F4B0}" dt="2023-08-28T10:16:39.985" v="246" actId="478"/>
          <ac:spMkLst>
            <pc:docMk/>
            <pc:sldMk cId="677560002" sldId="2147480238"/>
            <ac:spMk id="3" creationId="{B7D0ED3B-0C57-62BB-3C6F-DE9040BEB54C}"/>
          </ac:spMkLst>
        </pc:spChg>
        <pc:spChg chg="add mod">
          <ac:chgData name="David VACHALA" userId="76d02b97-1bbd-456c-868a-7dcf11490085" providerId="ADAL" clId="{CBEB70E8-5342-4321-A61A-540C47E7F4B0}" dt="2023-08-28T10:16:07.464" v="242" actId="1076"/>
          <ac:spMkLst>
            <pc:docMk/>
            <pc:sldMk cId="677560002" sldId="2147480238"/>
            <ac:spMk id="6" creationId="{9337DEF2-DE96-EB4C-9076-A362C12E98DD}"/>
          </ac:spMkLst>
        </pc:spChg>
        <pc:picChg chg="add mod">
          <ac:chgData name="David VACHALA" userId="76d02b97-1bbd-456c-868a-7dcf11490085" providerId="ADAL" clId="{CBEB70E8-5342-4321-A61A-540C47E7F4B0}" dt="2023-08-28T10:16:49.876" v="252" actId="14100"/>
          <ac:picMkLst>
            <pc:docMk/>
            <pc:sldMk cId="677560002" sldId="2147480238"/>
            <ac:picMk id="3074" creationId="{B6A25CFC-F6D4-4292-392E-26DC40AEB190}"/>
          </ac:picMkLst>
        </pc:picChg>
        <pc:picChg chg="add mod">
          <ac:chgData name="David VACHALA" userId="76d02b97-1bbd-456c-868a-7dcf11490085" providerId="ADAL" clId="{CBEB70E8-5342-4321-A61A-540C47E7F4B0}" dt="2023-08-28T10:16:56.393" v="254" actId="1076"/>
          <ac:picMkLst>
            <pc:docMk/>
            <pc:sldMk cId="677560002" sldId="2147480238"/>
            <ac:picMk id="3076" creationId="{12017064-8EF3-3B15-EC77-C095D2FF5AA1}"/>
          </ac:picMkLst>
        </pc:picChg>
      </pc:sldChg>
      <pc:sldChg chg="addSp delSp modSp add mod">
        <pc:chgData name="David VACHALA" userId="76d02b97-1bbd-456c-868a-7dcf11490085" providerId="ADAL" clId="{CBEB70E8-5342-4321-A61A-540C47E7F4B0}" dt="2023-08-28T10:33:45.313" v="422" actId="20577"/>
        <pc:sldMkLst>
          <pc:docMk/>
          <pc:sldMk cId="1990505909" sldId="2147480239"/>
        </pc:sldMkLst>
        <pc:spChg chg="mod">
          <ac:chgData name="David VACHALA" userId="76d02b97-1bbd-456c-868a-7dcf11490085" providerId="ADAL" clId="{CBEB70E8-5342-4321-A61A-540C47E7F4B0}" dt="2023-08-28T10:33:45.313" v="422" actId="20577"/>
          <ac:spMkLst>
            <pc:docMk/>
            <pc:sldMk cId="1990505909" sldId="2147480239"/>
            <ac:spMk id="2" creationId="{B165F79E-3EF7-5577-417F-1262CF93EE31}"/>
          </ac:spMkLst>
        </pc:spChg>
        <pc:spChg chg="del">
          <ac:chgData name="David VACHALA" userId="76d02b97-1bbd-456c-868a-7dcf11490085" providerId="ADAL" clId="{CBEB70E8-5342-4321-A61A-540C47E7F4B0}" dt="2023-08-28T10:33:06.624" v="379" actId="478"/>
          <ac:spMkLst>
            <pc:docMk/>
            <pc:sldMk cId="1990505909" sldId="2147480239"/>
            <ac:spMk id="3" creationId="{B7D0ED3B-0C57-62BB-3C6F-DE9040BEB54C}"/>
          </ac:spMkLst>
        </pc:spChg>
        <pc:spChg chg="add mod">
          <ac:chgData name="David VACHALA" userId="76d02b97-1bbd-456c-868a-7dcf11490085" providerId="ADAL" clId="{CBEB70E8-5342-4321-A61A-540C47E7F4B0}" dt="2023-08-28T10:33:33.662" v="388" actId="20577"/>
          <ac:spMkLst>
            <pc:docMk/>
            <pc:sldMk cId="1990505909" sldId="2147480239"/>
            <ac:spMk id="5" creationId="{44981B0D-91EC-F44E-5FC7-37431F7EE41E}"/>
          </ac:spMkLst>
        </pc:spChg>
        <pc:picChg chg="add mod">
          <ac:chgData name="David VACHALA" userId="76d02b97-1bbd-456c-868a-7dcf11490085" providerId="ADAL" clId="{CBEB70E8-5342-4321-A61A-540C47E7F4B0}" dt="2023-08-28T10:33:17.479" v="384" actId="1076"/>
          <ac:picMkLst>
            <pc:docMk/>
            <pc:sldMk cId="1990505909" sldId="2147480239"/>
            <ac:picMk id="10242" creationId="{234AA6B5-6FF2-47C1-4354-914BFCBB51C2}"/>
          </ac:picMkLst>
        </pc:picChg>
      </pc:sldChg>
      <pc:sldChg chg="addSp delSp modSp add mod ord">
        <pc:chgData name="David VACHALA" userId="76d02b97-1bbd-456c-868a-7dcf11490085" providerId="ADAL" clId="{CBEB70E8-5342-4321-A61A-540C47E7F4B0}" dt="2023-08-30T09:18:28.537" v="705" actId="14100"/>
        <pc:sldMkLst>
          <pc:docMk/>
          <pc:sldMk cId="1801278612" sldId="2147480240"/>
        </pc:sldMkLst>
        <pc:spChg chg="mod">
          <ac:chgData name="David VACHALA" userId="76d02b97-1bbd-456c-868a-7dcf11490085" providerId="ADAL" clId="{CBEB70E8-5342-4321-A61A-540C47E7F4B0}" dt="2023-08-28T10:15:02.704" v="235" actId="20577"/>
          <ac:spMkLst>
            <pc:docMk/>
            <pc:sldMk cId="1801278612" sldId="2147480240"/>
            <ac:spMk id="2" creationId="{B165F79E-3EF7-5577-417F-1262CF93EE31}"/>
          </ac:spMkLst>
        </pc:spChg>
        <pc:spChg chg="del mod">
          <ac:chgData name="David VACHALA" userId="76d02b97-1bbd-456c-868a-7dcf11490085" providerId="ADAL" clId="{CBEB70E8-5342-4321-A61A-540C47E7F4B0}" dt="2023-08-28T10:39:46.393" v="425" actId="478"/>
          <ac:spMkLst>
            <pc:docMk/>
            <pc:sldMk cId="1801278612" sldId="2147480240"/>
            <ac:spMk id="3" creationId="{B7D0ED3B-0C57-62BB-3C6F-DE9040BEB54C}"/>
          </ac:spMkLst>
        </pc:spChg>
        <pc:spChg chg="add mod">
          <ac:chgData name="David VACHALA" userId="76d02b97-1bbd-456c-868a-7dcf11490085" providerId="ADAL" clId="{CBEB70E8-5342-4321-A61A-540C47E7F4B0}" dt="2023-08-28T10:15:12.486" v="237" actId="1076"/>
          <ac:spMkLst>
            <pc:docMk/>
            <pc:sldMk cId="1801278612" sldId="2147480240"/>
            <ac:spMk id="6" creationId="{9132D0F7-B5B1-F0D4-EA9A-C73107350670}"/>
          </ac:spMkLst>
        </pc:spChg>
        <pc:spChg chg="add mod">
          <ac:chgData name="David VACHALA" userId="76d02b97-1bbd-456c-868a-7dcf11490085" providerId="ADAL" clId="{CBEB70E8-5342-4321-A61A-540C47E7F4B0}" dt="2023-08-30T09:18:28.537" v="705" actId="14100"/>
          <ac:spMkLst>
            <pc:docMk/>
            <pc:sldMk cId="1801278612" sldId="2147480240"/>
            <ac:spMk id="11" creationId="{7D3A0ED4-8960-DD66-2225-B19CF7A387E3}"/>
          </ac:spMkLst>
        </pc:spChg>
        <pc:picChg chg="add del">
          <ac:chgData name="David VACHALA" userId="76d02b97-1bbd-456c-868a-7dcf11490085" providerId="ADAL" clId="{CBEB70E8-5342-4321-A61A-540C47E7F4B0}" dt="2023-08-28T10:39:48.242" v="427" actId="22"/>
          <ac:picMkLst>
            <pc:docMk/>
            <pc:sldMk cId="1801278612" sldId="2147480240"/>
            <ac:picMk id="8" creationId="{E427AF03-EA2E-BB4B-9282-A00851B9D518}"/>
          </ac:picMkLst>
        </pc:picChg>
        <pc:picChg chg="add mod">
          <ac:chgData name="David VACHALA" userId="76d02b97-1bbd-456c-868a-7dcf11490085" providerId="ADAL" clId="{CBEB70E8-5342-4321-A61A-540C47E7F4B0}" dt="2023-08-28T10:39:57.607" v="430" actId="1076"/>
          <ac:picMkLst>
            <pc:docMk/>
            <pc:sldMk cId="1801278612" sldId="2147480240"/>
            <ac:picMk id="10" creationId="{792E284C-1E4D-B763-033B-7926EA77C5EA}"/>
          </ac:picMkLst>
        </pc:picChg>
      </pc:sldChg>
      <pc:sldChg chg="addSp delSp modSp add mod">
        <pc:chgData name="David VACHALA" userId="76d02b97-1bbd-456c-868a-7dcf11490085" providerId="ADAL" clId="{CBEB70E8-5342-4321-A61A-540C47E7F4B0}" dt="2023-08-28T10:23:05.178" v="312"/>
        <pc:sldMkLst>
          <pc:docMk/>
          <pc:sldMk cId="2687328124" sldId="2147480241"/>
        </pc:sldMkLst>
        <pc:spChg chg="mod">
          <ac:chgData name="David VACHALA" userId="76d02b97-1bbd-456c-868a-7dcf11490085" providerId="ADAL" clId="{CBEB70E8-5342-4321-A61A-540C47E7F4B0}" dt="2023-08-28T10:22:28.210" v="303" actId="20577"/>
          <ac:spMkLst>
            <pc:docMk/>
            <pc:sldMk cId="2687328124" sldId="2147480241"/>
            <ac:spMk id="2" creationId="{B165F79E-3EF7-5577-417F-1262CF93EE31}"/>
          </ac:spMkLst>
        </pc:spChg>
        <pc:spChg chg="del">
          <ac:chgData name="David VACHALA" userId="76d02b97-1bbd-456c-868a-7dcf11490085" providerId="ADAL" clId="{CBEB70E8-5342-4321-A61A-540C47E7F4B0}" dt="2023-08-28T10:21:34.792" v="255" actId="478"/>
          <ac:spMkLst>
            <pc:docMk/>
            <pc:sldMk cId="2687328124" sldId="2147480241"/>
            <ac:spMk id="3" creationId="{B7D0ED3B-0C57-62BB-3C6F-DE9040BEB54C}"/>
          </ac:spMkLst>
        </pc:spChg>
        <pc:spChg chg="add mod">
          <ac:chgData name="David VACHALA" userId="76d02b97-1bbd-456c-868a-7dcf11490085" providerId="ADAL" clId="{CBEB70E8-5342-4321-A61A-540C47E7F4B0}" dt="2023-08-28T10:23:05.178" v="312"/>
          <ac:spMkLst>
            <pc:docMk/>
            <pc:sldMk cId="2687328124" sldId="2147480241"/>
            <ac:spMk id="5" creationId="{6EEA6453-D90F-5A64-DCE6-30B85659AA1B}"/>
          </ac:spMkLst>
        </pc:spChg>
        <pc:picChg chg="add mod">
          <ac:chgData name="David VACHALA" userId="76d02b97-1bbd-456c-868a-7dcf11490085" providerId="ADAL" clId="{CBEB70E8-5342-4321-A61A-540C47E7F4B0}" dt="2023-08-28T10:22:32.317" v="305" actId="14100"/>
          <ac:picMkLst>
            <pc:docMk/>
            <pc:sldMk cId="2687328124" sldId="2147480241"/>
            <ac:picMk id="4098" creationId="{2B69DA63-C024-F519-8EBB-48DC7F2E5B71}"/>
          </ac:picMkLst>
        </pc:picChg>
      </pc:sldChg>
      <pc:sldChg chg="add">
        <pc:chgData name="David VACHALA" userId="76d02b97-1bbd-456c-868a-7dcf11490085" providerId="ADAL" clId="{CBEB70E8-5342-4321-A61A-540C47E7F4B0}" dt="2023-08-28T10:23:52.434" v="313"/>
        <pc:sldMkLst>
          <pc:docMk/>
          <pc:sldMk cId="2590153759" sldId="2147480242"/>
        </pc:sldMkLst>
      </pc:sldChg>
      <pc:sldChg chg="add del">
        <pc:chgData name="David VACHALA" userId="76d02b97-1bbd-456c-868a-7dcf11490085" providerId="ADAL" clId="{CBEB70E8-5342-4321-A61A-540C47E7F4B0}" dt="2023-08-28T10:14:35.653" v="212"/>
        <pc:sldMkLst>
          <pc:docMk/>
          <pc:sldMk cId="4182034950" sldId="2147480242"/>
        </pc:sldMkLst>
      </pc:sldChg>
      <pc:sldChg chg="addSp delSp modSp add mod">
        <pc:chgData name="David VACHALA" userId="76d02b97-1bbd-456c-868a-7dcf11490085" providerId="ADAL" clId="{CBEB70E8-5342-4321-A61A-540C47E7F4B0}" dt="2023-08-28T10:34:03.866" v="424"/>
        <pc:sldMkLst>
          <pc:docMk/>
          <pc:sldMk cId="51685968" sldId="2147480243"/>
        </pc:sldMkLst>
        <pc:spChg chg="mod">
          <ac:chgData name="David VACHALA" userId="76d02b97-1bbd-456c-868a-7dcf11490085" providerId="ADAL" clId="{CBEB70E8-5342-4321-A61A-540C47E7F4B0}" dt="2023-08-28T10:34:03.866" v="424"/>
          <ac:spMkLst>
            <pc:docMk/>
            <pc:sldMk cId="51685968" sldId="2147480243"/>
            <ac:spMk id="5" creationId="{6EEA6453-D90F-5A64-DCE6-30B85659AA1B}"/>
          </ac:spMkLst>
        </pc:spChg>
        <pc:picChg chg="del">
          <ac:chgData name="David VACHALA" userId="76d02b97-1bbd-456c-868a-7dcf11490085" providerId="ADAL" clId="{CBEB70E8-5342-4321-A61A-540C47E7F4B0}" dt="2023-08-28T10:24:43.426" v="322" actId="478"/>
          <ac:picMkLst>
            <pc:docMk/>
            <pc:sldMk cId="51685968" sldId="2147480243"/>
            <ac:picMk id="4098" creationId="{2B69DA63-C024-F519-8EBB-48DC7F2E5B71}"/>
          </ac:picMkLst>
        </pc:picChg>
        <pc:picChg chg="add mod">
          <ac:chgData name="David VACHALA" userId="76d02b97-1bbd-456c-868a-7dcf11490085" providerId="ADAL" clId="{CBEB70E8-5342-4321-A61A-540C47E7F4B0}" dt="2023-08-28T10:24:50.907" v="325" actId="1076"/>
          <ac:picMkLst>
            <pc:docMk/>
            <pc:sldMk cId="51685968" sldId="2147480243"/>
            <ac:picMk id="7170" creationId="{5F8013FA-7C61-E82C-3CC4-085E168BAAE5}"/>
          </ac:picMkLst>
        </pc:picChg>
      </pc:sldChg>
      <pc:sldChg chg="addSp delSp modSp add mod">
        <pc:chgData name="David VACHALA" userId="76d02b97-1bbd-456c-868a-7dcf11490085" providerId="ADAL" clId="{CBEB70E8-5342-4321-A61A-540C47E7F4B0}" dt="2023-08-28T10:25:59.051" v="335" actId="20577"/>
        <pc:sldMkLst>
          <pc:docMk/>
          <pc:sldMk cId="3782524266" sldId="2147480244"/>
        </pc:sldMkLst>
        <pc:spChg chg="mod">
          <ac:chgData name="David VACHALA" userId="76d02b97-1bbd-456c-868a-7dcf11490085" providerId="ADAL" clId="{CBEB70E8-5342-4321-A61A-540C47E7F4B0}" dt="2023-08-28T10:25:59.051" v="335" actId="20577"/>
          <ac:spMkLst>
            <pc:docMk/>
            <pc:sldMk cId="3782524266" sldId="2147480244"/>
            <ac:spMk id="5" creationId="{6EEA6453-D90F-5A64-DCE6-30B85659AA1B}"/>
          </ac:spMkLst>
        </pc:spChg>
        <pc:picChg chg="del">
          <ac:chgData name="David VACHALA" userId="76d02b97-1bbd-456c-868a-7dcf11490085" providerId="ADAL" clId="{CBEB70E8-5342-4321-A61A-540C47E7F4B0}" dt="2023-08-28T10:25:30.270" v="326" actId="478"/>
          <ac:picMkLst>
            <pc:docMk/>
            <pc:sldMk cId="3782524266" sldId="2147480244"/>
            <ac:picMk id="4098" creationId="{2B69DA63-C024-F519-8EBB-48DC7F2E5B71}"/>
          </ac:picMkLst>
        </pc:picChg>
        <pc:picChg chg="add mod">
          <ac:chgData name="David VACHALA" userId="76d02b97-1bbd-456c-868a-7dcf11490085" providerId="ADAL" clId="{CBEB70E8-5342-4321-A61A-540C47E7F4B0}" dt="2023-08-28T10:25:46.756" v="331" actId="1076"/>
          <ac:picMkLst>
            <pc:docMk/>
            <pc:sldMk cId="3782524266" sldId="2147480244"/>
            <ac:picMk id="6146" creationId="{2E3C39AE-4F82-E0F9-74AE-921B9D66911D}"/>
          </ac:picMkLst>
        </pc:picChg>
      </pc:sldChg>
      <pc:sldChg chg="addSp delSp modSp add mod">
        <pc:chgData name="David VACHALA" userId="76d02b97-1bbd-456c-868a-7dcf11490085" providerId="ADAL" clId="{CBEB70E8-5342-4321-A61A-540C47E7F4B0}" dt="2023-08-28T10:27:07.601" v="342" actId="20577"/>
        <pc:sldMkLst>
          <pc:docMk/>
          <pc:sldMk cId="2145609295" sldId="2147480245"/>
        </pc:sldMkLst>
        <pc:spChg chg="mod">
          <ac:chgData name="David VACHALA" userId="76d02b97-1bbd-456c-868a-7dcf11490085" providerId="ADAL" clId="{CBEB70E8-5342-4321-A61A-540C47E7F4B0}" dt="2023-08-28T10:27:07.601" v="342" actId="20577"/>
          <ac:spMkLst>
            <pc:docMk/>
            <pc:sldMk cId="2145609295" sldId="2147480245"/>
            <ac:spMk id="5" creationId="{6EEA6453-D90F-5A64-DCE6-30B85659AA1B}"/>
          </ac:spMkLst>
        </pc:spChg>
        <pc:picChg chg="del">
          <ac:chgData name="David VACHALA" userId="76d02b97-1bbd-456c-868a-7dcf11490085" providerId="ADAL" clId="{CBEB70E8-5342-4321-A61A-540C47E7F4B0}" dt="2023-08-28T10:26:35.621" v="336" actId="478"/>
          <ac:picMkLst>
            <pc:docMk/>
            <pc:sldMk cId="2145609295" sldId="2147480245"/>
            <ac:picMk id="4098" creationId="{2B69DA63-C024-F519-8EBB-48DC7F2E5B71}"/>
          </ac:picMkLst>
        </pc:picChg>
        <pc:picChg chg="add mod">
          <ac:chgData name="David VACHALA" userId="76d02b97-1bbd-456c-868a-7dcf11490085" providerId="ADAL" clId="{CBEB70E8-5342-4321-A61A-540C47E7F4B0}" dt="2023-08-28T10:26:47.213" v="339" actId="1076"/>
          <ac:picMkLst>
            <pc:docMk/>
            <pc:sldMk cId="2145609295" sldId="2147480245"/>
            <ac:picMk id="5122" creationId="{F472500C-7144-32AF-D4D6-3AF4E11F9A67}"/>
          </ac:picMkLst>
        </pc:picChg>
      </pc:sldChg>
      <pc:sldChg chg="addSp delSp modSp add mod">
        <pc:chgData name="David VACHALA" userId="76d02b97-1bbd-456c-868a-7dcf11490085" providerId="ADAL" clId="{CBEB70E8-5342-4321-A61A-540C47E7F4B0}" dt="2023-08-28T10:50:43.552" v="548" actId="14100"/>
        <pc:sldMkLst>
          <pc:docMk/>
          <pc:sldMk cId="1368507107" sldId="2147480246"/>
        </pc:sldMkLst>
        <pc:spChg chg="mod">
          <ac:chgData name="David VACHALA" userId="76d02b97-1bbd-456c-868a-7dcf11490085" providerId="ADAL" clId="{CBEB70E8-5342-4321-A61A-540C47E7F4B0}" dt="2023-08-28T10:43:46.654" v="485" actId="20577"/>
          <ac:spMkLst>
            <pc:docMk/>
            <pc:sldMk cId="1368507107" sldId="2147480246"/>
            <ac:spMk id="2" creationId="{B165F79E-3EF7-5577-417F-1262CF93EE31}"/>
          </ac:spMkLst>
        </pc:spChg>
        <pc:spChg chg="del">
          <ac:chgData name="David VACHALA" userId="76d02b97-1bbd-456c-868a-7dcf11490085" providerId="ADAL" clId="{CBEB70E8-5342-4321-A61A-540C47E7F4B0}" dt="2023-08-28T10:43:15.512" v="469" actId="478"/>
          <ac:spMkLst>
            <pc:docMk/>
            <pc:sldMk cId="1368507107" sldId="2147480246"/>
            <ac:spMk id="5" creationId="{6EEA6453-D90F-5A64-DCE6-30B85659AA1B}"/>
          </ac:spMkLst>
        </pc:spChg>
        <pc:spChg chg="add mod">
          <ac:chgData name="David VACHALA" userId="76d02b97-1bbd-456c-868a-7dcf11490085" providerId="ADAL" clId="{CBEB70E8-5342-4321-A61A-540C47E7F4B0}" dt="2023-08-28T10:50:43.552" v="548" actId="14100"/>
          <ac:spMkLst>
            <pc:docMk/>
            <pc:sldMk cId="1368507107" sldId="2147480246"/>
            <ac:spMk id="13" creationId="{EF069632-6525-2589-C102-2E8C8343DFD5}"/>
          </ac:spMkLst>
        </pc:spChg>
        <pc:picChg chg="add del">
          <ac:chgData name="David VACHALA" userId="76d02b97-1bbd-456c-868a-7dcf11490085" providerId="ADAL" clId="{CBEB70E8-5342-4321-A61A-540C47E7F4B0}" dt="2023-08-28T10:43:30.250" v="471" actId="22"/>
          <ac:picMkLst>
            <pc:docMk/>
            <pc:sldMk cId="1368507107" sldId="2147480246"/>
            <ac:picMk id="6" creationId="{E389D964-CA65-B0F5-B1D6-5725FEF6539F}"/>
          </ac:picMkLst>
        </pc:picChg>
        <pc:picChg chg="add mod">
          <ac:chgData name="David VACHALA" userId="76d02b97-1bbd-456c-868a-7dcf11490085" providerId="ADAL" clId="{CBEB70E8-5342-4321-A61A-540C47E7F4B0}" dt="2023-08-28T10:50:37.592" v="545" actId="1076"/>
          <ac:picMkLst>
            <pc:docMk/>
            <pc:sldMk cId="1368507107" sldId="2147480246"/>
            <ac:picMk id="8" creationId="{472210FD-8261-C377-34DA-66D608B2409A}"/>
          </ac:picMkLst>
        </pc:picChg>
        <pc:picChg chg="add del">
          <ac:chgData name="David VACHALA" userId="76d02b97-1bbd-456c-868a-7dcf11490085" providerId="ADAL" clId="{CBEB70E8-5342-4321-A61A-540C47E7F4B0}" dt="2023-08-28T10:44:19.290" v="487" actId="22"/>
          <ac:picMkLst>
            <pc:docMk/>
            <pc:sldMk cId="1368507107" sldId="2147480246"/>
            <ac:picMk id="10" creationId="{5F919E48-1C42-1CC2-320C-14C058B3F591}"/>
          </ac:picMkLst>
        </pc:picChg>
        <pc:picChg chg="add mod">
          <ac:chgData name="David VACHALA" userId="76d02b97-1bbd-456c-868a-7dcf11490085" providerId="ADAL" clId="{CBEB70E8-5342-4321-A61A-540C47E7F4B0}" dt="2023-08-28T10:50:41.098" v="547" actId="1076"/>
          <ac:picMkLst>
            <pc:docMk/>
            <pc:sldMk cId="1368507107" sldId="2147480246"/>
            <ac:picMk id="12" creationId="{A933C011-6453-3C10-8402-5CA906BE9C02}"/>
          </ac:picMkLst>
        </pc:picChg>
        <pc:picChg chg="del">
          <ac:chgData name="David VACHALA" userId="76d02b97-1bbd-456c-868a-7dcf11490085" providerId="ADAL" clId="{CBEB70E8-5342-4321-A61A-540C47E7F4B0}" dt="2023-08-28T10:43:05.280" v="439" actId="478"/>
          <ac:picMkLst>
            <pc:docMk/>
            <pc:sldMk cId="1368507107" sldId="2147480246"/>
            <ac:picMk id="5122" creationId="{F472500C-7144-32AF-D4D6-3AF4E11F9A67}"/>
          </ac:picMkLst>
        </pc:picChg>
      </pc:sldChg>
      <pc:sldChg chg="addSp delSp modSp add mod">
        <pc:chgData name="David VACHALA" userId="76d02b97-1bbd-456c-868a-7dcf11490085" providerId="ADAL" clId="{CBEB70E8-5342-4321-A61A-540C47E7F4B0}" dt="2023-08-28T10:50:28.060" v="543" actId="14100"/>
        <pc:sldMkLst>
          <pc:docMk/>
          <pc:sldMk cId="2256779007" sldId="2147480247"/>
        </pc:sldMkLst>
        <pc:spChg chg="mod">
          <ac:chgData name="David VACHALA" userId="76d02b97-1bbd-456c-868a-7dcf11490085" providerId="ADAL" clId="{CBEB70E8-5342-4321-A61A-540C47E7F4B0}" dt="2023-08-28T10:44:53.480" v="508" actId="27636"/>
          <ac:spMkLst>
            <pc:docMk/>
            <pc:sldMk cId="2256779007" sldId="2147480247"/>
            <ac:spMk id="2" creationId="{B165F79E-3EF7-5577-417F-1262CF93EE31}"/>
          </ac:spMkLst>
        </pc:spChg>
        <pc:spChg chg="add mod">
          <ac:chgData name="David VACHALA" userId="76d02b97-1bbd-456c-868a-7dcf11490085" providerId="ADAL" clId="{CBEB70E8-5342-4321-A61A-540C47E7F4B0}" dt="2023-08-28T10:49:47.680" v="530" actId="1076"/>
          <ac:spMkLst>
            <pc:docMk/>
            <pc:sldMk cId="2256779007" sldId="2147480247"/>
            <ac:spMk id="13" creationId="{9C6F7527-D1D0-D60C-996C-C73DA2D5B217}"/>
          </ac:spMkLst>
        </pc:spChg>
        <pc:spChg chg="add mod">
          <ac:chgData name="David VACHALA" userId="76d02b97-1bbd-456c-868a-7dcf11490085" providerId="ADAL" clId="{CBEB70E8-5342-4321-A61A-540C47E7F4B0}" dt="2023-08-28T10:50:06.158" v="535" actId="14100"/>
          <ac:spMkLst>
            <pc:docMk/>
            <pc:sldMk cId="2256779007" sldId="2147480247"/>
            <ac:spMk id="14" creationId="{172DD483-D2B6-6991-B2AA-0DF96B8C1ADD}"/>
          </ac:spMkLst>
        </pc:spChg>
        <pc:spChg chg="add mod">
          <ac:chgData name="David VACHALA" userId="76d02b97-1bbd-456c-868a-7dcf11490085" providerId="ADAL" clId="{CBEB70E8-5342-4321-A61A-540C47E7F4B0}" dt="2023-08-28T10:50:17.270" v="540" actId="1076"/>
          <ac:spMkLst>
            <pc:docMk/>
            <pc:sldMk cId="2256779007" sldId="2147480247"/>
            <ac:spMk id="15" creationId="{9B6E2D1E-54AB-498B-F0F5-51C49A7F13DB}"/>
          </ac:spMkLst>
        </pc:spChg>
        <pc:spChg chg="add mod">
          <ac:chgData name="David VACHALA" userId="76d02b97-1bbd-456c-868a-7dcf11490085" providerId="ADAL" clId="{CBEB70E8-5342-4321-A61A-540C47E7F4B0}" dt="2023-08-28T10:50:28.060" v="543" actId="14100"/>
          <ac:spMkLst>
            <pc:docMk/>
            <pc:sldMk cId="2256779007" sldId="2147480247"/>
            <ac:spMk id="16" creationId="{680F402F-FA88-3AB4-DA2B-76ADA9CF3EBE}"/>
          </ac:spMkLst>
        </pc:spChg>
        <pc:picChg chg="add mod">
          <ac:chgData name="David VACHALA" userId="76d02b97-1bbd-456c-868a-7dcf11490085" providerId="ADAL" clId="{CBEB70E8-5342-4321-A61A-540C47E7F4B0}" dt="2023-08-28T10:45:59.668" v="522" actId="1076"/>
          <ac:picMkLst>
            <pc:docMk/>
            <pc:sldMk cId="2256779007" sldId="2147480247"/>
            <ac:picMk id="5" creationId="{A30CBAE1-7146-9017-9A9F-31826C9A8A3C}"/>
          </ac:picMkLst>
        </pc:picChg>
        <pc:picChg chg="add del">
          <ac:chgData name="David VACHALA" userId="76d02b97-1bbd-456c-868a-7dcf11490085" providerId="ADAL" clId="{CBEB70E8-5342-4321-A61A-540C47E7F4B0}" dt="2023-08-28T10:45:50.482" v="517" actId="22"/>
          <ac:picMkLst>
            <pc:docMk/>
            <pc:sldMk cId="2256779007" sldId="2147480247"/>
            <ac:picMk id="7" creationId="{B372FFD4-2646-B769-6820-30B0949B25FA}"/>
          </ac:picMkLst>
        </pc:picChg>
        <pc:picChg chg="del">
          <ac:chgData name="David VACHALA" userId="76d02b97-1bbd-456c-868a-7dcf11490085" providerId="ADAL" clId="{CBEB70E8-5342-4321-A61A-540C47E7F4B0}" dt="2023-08-28T10:45:08.372" v="510" actId="478"/>
          <ac:picMkLst>
            <pc:docMk/>
            <pc:sldMk cId="2256779007" sldId="2147480247"/>
            <ac:picMk id="8" creationId="{472210FD-8261-C377-34DA-66D608B2409A}"/>
          </ac:picMkLst>
        </pc:picChg>
        <pc:picChg chg="add mod">
          <ac:chgData name="David VACHALA" userId="76d02b97-1bbd-456c-868a-7dcf11490085" providerId="ADAL" clId="{CBEB70E8-5342-4321-A61A-540C47E7F4B0}" dt="2023-08-28T10:50:02.240" v="533" actId="1076"/>
          <ac:picMkLst>
            <pc:docMk/>
            <pc:sldMk cId="2256779007" sldId="2147480247"/>
            <ac:picMk id="10" creationId="{FFB7F596-5017-3BE4-F4B7-77A7893DE9C2}"/>
          </ac:picMkLst>
        </pc:picChg>
        <pc:picChg chg="del">
          <ac:chgData name="David VACHALA" userId="76d02b97-1bbd-456c-868a-7dcf11490085" providerId="ADAL" clId="{CBEB70E8-5342-4321-A61A-540C47E7F4B0}" dt="2023-08-28T10:45:07.543" v="509" actId="478"/>
          <ac:picMkLst>
            <pc:docMk/>
            <pc:sldMk cId="2256779007" sldId="2147480247"/>
            <ac:picMk id="12" creationId="{A933C011-6453-3C10-8402-5CA906BE9C02}"/>
          </ac:picMkLst>
        </pc:picChg>
      </pc:sldChg>
      <pc:sldChg chg="addSp delSp modSp new mod">
        <pc:chgData name="David VACHALA" userId="76d02b97-1bbd-456c-868a-7dcf11490085" providerId="ADAL" clId="{CBEB70E8-5342-4321-A61A-540C47E7F4B0}" dt="2023-08-30T09:15:35.923" v="673" actId="14100"/>
        <pc:sldMkLst>
          <pc:docMk/>
          <pc:sldMk cId="2227930314" sldId="2147480248"/>
        </pc:sldMkLst>
        <pc:spChg chg="mod">
          <ac:chgData name="David VACHALA" userId="76d02b97-1bbd-456c-868a-7dcf11490085" providerId="ADAL" clId="{CBEB70E8-5342-4321-A61A-540C47E7F4B0}" dt="2023-08-28T10:52:29.550" v="554" actId="27636"/>
          <ac:spMkLst>
            <pc:docMk/>
            <pc:sldMk cId="2227930314" sldId="2147480248"/>
            <ac:spMk id="2" creationId="{3BAB172E-BA8C-821E-65E3-8D82E9260A76}"/>
          </ac:spMkLst>
        </pc:spChg>
        <pc:spChg chg="del">
          <ac:chgData name="David VACHALA" userId="76d02b97-1bbd-456c-868a-7dcf11490085" providerId="ADAL" clId="{CBEB70E8-5342-4321-A61A-540C47E7F4B0}" dt="2023-08-28T10:52:45.401" v="555" actId="478"/>
          <ac:spMkLst>
            <pc:docMk/>
            <pc:sldMk cId="2227930314" sldId="2147480248"/>
            <ac:spMk id="3" creationId="{4FD706EC-BC9E-B98C-AA0D-437655BF9BCE}"/>
          </ac:spMkLst>
        </pc:spChg>
        <pc:spChg chg="add mod">
          <ac:chgData name="David VACHALA" userId="76d02b97-1bbd-456c-868a-7dcf11490085" providerId="ADAL" clId="{CBEB70E8-5342-4321-A61A-540C47E7F4B0}" dt="2023-08-28T10:53:30.824" v="563" actId="1076"/>
          <ac:spMkLst>
            <pc:docMk/>
            <pc:sldMk cId="2227930314" sldId="2147480248"/>
            <ac:spMk id="10" creationId="{BDE14D43-829B-E342-94BD-2EBC8D60CC94}"/>
          </ac:spMkLst>
        </pc:spChg>
        <pc:spChg chg="add mod">
          <ac:chgData name="David VACHALA" userId="76d02b97-1bbd-456c-868a-7dcf11490085" providerId="ADAL" clId="{CBEB70E8-5342-4321-A61A-540C47E7F4B0}" dt="2023-08-30T09:15:20.285" v="667" actId="14100"/>
          <ac:spMkLst>
            <pc:docMk/>
            <pc:sldMk cId="2227930314" sldId="2147480248"/>
            <ac:spMk id="11" creationId="{C7D7A59F-2DB7-2757-538C-697D612EC713}"/>
          </ac:spMkLst>
        </pc:spChg>
        <pc:spChg chg="add mod">
          <ac:chgData name="David VACHALA" userId="76d02b97-1bbd-456c-868a-7dcf11490085" providerId="ADAL" clId="{CBEB70E8-5342-4321-A61A-540C47E7F4B0}" dt="2023-08-30T09:15:29.576" v="670" actId="14100"/>
          <ac:spMkLst>
            <pc:docMk/>
            <pc:sldMk cId="2227930314" sldId="2147480248"/>
            <ac:spMk id="12" creationId="{BA7A2988-D60F-0A3F-E0B9-B600CC83774F}"/>
          </ac:spMkLst>
        </pc:spChg>
        <pc:spChg chg="add mod">
          <ac:chgData name="David VACHALA" userId="76d02b97-1bbd-456c-868a-7dcf11490085" providerId="ADAL" clId="{CBEB70E8-5342-4321-A61A-540C47E7F4B0}" dt="2023-08-30T09:15:35.923" v="673" actId="14100"/>
          <ac:spMkLst>
            <pc:docMk/>
            <pc:sldMk cId="2227930314" sldId="2147480248"/>
            <ac:spMk id="13" creationId="{90FF3440-5CC2-997D-65C2-852E934F44E1}"/>
          </ac:spMkLst>
        </pc:spChg>
        <pc:picChg chg="add del">
          <ac:chgData name="David VACHALA" userId="76d02b97-1bbd-456c-868a-7dcf11490085" providerId="ADAL" clId="{CBEB70E8-5342-4321-A61A-540C47E7F4B0}" dt="2023-08-28T10:52:47.394" v="557" actId="22"/>
          <ac:picMkLst>
            <pc:docMk/>
            <pc:sldMk cId="2227930314" sldId="2147480248"/>
            <ac:picMk id="6" creationId="{C760C34F-4BB7-2E40-D05B-7356CA9FD7C4}"/>
          </ac:picMkLst>
        </pc:picChg>
        <pc:picChg chg="add mod">
          <ac:chgData name="David VACHALA" userId="76d02b97-1bbd-456c-868a-7dcf11490085" providerId="ADAL" clId="{CBEB70E8-5342-4321-A61A-540C47E7F4B0}" dt="2023-08-28T10:52:58.739" v="561" actId="1076"/>
          <ac:picMkLst>
            <pc:docMk/>
            <pc:sldMk cId="2227930314" sldId="2147480248"/>
            <ac:picMk id="8" creationId="{7E77D217-2B43-7988-9DFF-C2653AF4DFA9}"/>
          </ac:picMkLst>
        </pc:picChg>
      </pc:sldChg>
      <pc:sldChg chg="addSp delSp modSp new mod">
        <pc:chgData name="David VACHALA" userId="76d02b97-1bbd-456c-868a-7dcf11490085" providerId="ADAL" clId="{CBEB70E8-5342-4321-A61A-540C47E7F4B0}" dt="2023-08-30T09:16:04.671" v="676" actId="14100"/>
        <pc:sldMkLst>
          <pc:docMk/>
          <pc:sldMk cId="2795644849" sldId="2147480249"/>
        </pc:sldMkLst>
        <pc:spChg chg="mod">
          <ac:chgData name="David VACHALA" userId="76d02b97-1bbd-456c-868a-7dcf11490085" providerId="ADAL" clId="{CBEB70E8-5342-4321-A61A-540C47E7F4B0}" dt="2023-08-28T13:19:16.956" v="605" actId="20577"/>
          <ac:spMkLst>
            <pc:docMk/>
            <pc:sldMk cId="2795644849" sldId="2147480249"/>
            <ac:spMk id="2" creationId="{A73026D7-A017-08A6-C793-70D9999BD465}"/>
          </ac:spMkLst>
        </pc:spChg>
        <pc:spChg chg="del">
          <ac:chgData name="David VACHALA" userId="76d02b97-1bbd-456c-868a-7dcf11490085" providerId="ADAL" clId="{CBEB70E8-5342-4321-A61A-540C47E7F4B0}" dt="2023-08-28T13:18:29.575" v="565" actId="478"/>
          <ac:spMkLst>
            <pc:docMk/>
            <pc:sldMk cId="2795644849" sldId="2147480249"/>
            <ac:spMk id="3" creationId="{B7BA97B0-0168-B91F-E73E-721543455B64}"/>
          </ac:spMkLst>
        </pc:spChg>
        <pc:spChg chg="add mod">
          <ac:chgData name="David VACHALA" userId="76d02b97-1bbd-456c-868a-7dcf11490085" providerId="ADAL" clId="{CBEB70E8-5342-4321-A61A-540C47E7F4B0}" dt="2023-08-30T09:16:04.671" v="676" actId="14100"/>
          <ac:spMkLst>
            <pc:docMk/>
            <pc:sldMk cId="2795644849" sldId="2147480249"/>
            <ac:spMk id="9" creationId="{2DC569DE-48D5-AF33-D2EA-504747D53011}"/>
          </ac:spMkLst>
        </pc:spChg>
        <pc:picChg chg="add mod">
          <ac:chgData name="David VACHALA" userId="76d02b97-1bbd-456c-868a-7dcf11490085" providerId="ADAL" clId="{CBEB70E8-5342-4321-A61A-540C47E7F4B0}" dt="2023-08-28T13:18:33.507" v="567" actId="1076"/>
          <ac:picMkLst>
            <pc:docMk/>
            <pc:sldMk cId="2795644849" sldId="2147480249"/>
            <ac:picMk id="6" creationId="{764F4269-EE1F-34FC-02A7-D11E63F0D356}"/>
          </ac:picMkLst>
        </pc:picChg>
        <pc:picChg chg="add mod">
          <ac:chgData name="David VACHALA" userId="76d02b97-1bbd-456c-868a-7dcf11490085" providerId="ADAL" clId="{CBEB70E8-5342-4321-A61A-540C47E7F4B0}" dt="2023-08-28T13:18:48.127" v="569" actId="1076"/>
          <ac:picMkLst>
            <pc:docMk/>
            <pc:sldMk cId="2795644849" sldId="2147480249"/>
            <ac:picMk id="8" creationId="{D222C212-CABA-F659-8E0B-0D848B5DFB57}"/>
          </ac:picMkLst>
        </pc:picChg>
      </pc:sldChg>
      <pc:sldChg chg="addSp delSp modSp new mod">
        <pc:chgData name="David VACHALA" userId="76d02b97-1bbd-456c-868a-7dcf11490085" providerId="ADAL" clId="{CBEB70E8-5342-4321-A61A-540C47E7F4B0}" dt="2023-08-30T09:16:45.069" v="684" actId="478"/>
        <pc:sldMkLst>
          <pc:docMk/>
          <pc:sldMk cId="2636881728" sldId="2147480250"/>
        </pc:sldMkLst>
        <pc:spChg chg="mod">
          <ac:chgData name="David VACHALA" userId="76d02b97-1bbd-456c-868a-7dcf11490085" providerId="ADAL" clId="{CBEB70E8-5342-4321-A61A-540C47E7F4B0}" dt="2023-08-28T13:21:08.996" v="611"/>
          <ac:spMkLst>
            <pc:docMk/>
            <pc:sldMk cId="2636881728" sldId="2147480250"/>
            <ac:spMk id="2" creationId="{EE98C0DA-C2E7-82E5-722B-42A7B3E9A48C}"/>
          </ac:spMkLst>
        </pc:spChg>
        <pc:spChg chg="del">
          <ac:chgData name="David VACHALA" userId="76d02b97-1bbd-456c-868a-7dcf11490085" providerId="ADAL" clId="{CBEB70E8-5342-4321-A61A-540C47E7F4B0}" dt="2023-08-28T13:19:45.479" v="607" actId="478"/>
          <ac:spMkLst>
            <pc:docMk/>
            <pc:sldMk cId="2636881728" sldId="2147480250"/>
            <ac:spMk id="3" creationId="{6B75F637-7AEC-73D7-BC0E-322CCA84C089}"/>
          </ac:spMkLst>
        </pc:spChg>
        <pc:spChg chg="add mod">
          <ac:chgData name="David VACHALA" userId="76d02b97-1bbd-456c-868a-7dcf11490085" providerId="ADAL" clId="{CBEB70E8-5342-4321-A61A-540C47E7F4B0}" dt="2023-08-30T09:16:19.687" v="679" actId="14100"/>
          <ac:spMkLst>
            <pc:docMk/>
            <pc:sldMk cId="2636881728" sldId="2147480250"/>
            <ac:spMk id="7" creationId="{E81E5E84-A8FF-2DC1-22AC-C0BC312A3B3E}"/>
          </ac:spMkLst>
        </pc:spChg>
        <pc:spChg chg="add del mod">
          <ac:chgData name="David VACHALA" userId="76d02b97-1bbd-456c-868a-7dcf11490085" providerId="ADAL" clId="{CBEB70E8-5342-4321-A61A-540C47E7F4B0}" dt="2023-08-30T09:16:45.069" v="684" actId="478"/>
          <ac:spMkLst>
            <pc:docMk/>
            <pc:sldMk cId="2636881728" sldId="2147480250"/>
            <ac:spMk id="8" creationId="{6EC575D3-D8CC-B685-A8F0-95D1591E98E2}"/>
          </ac:spMkLst>
        </pc:spChg>
        <pc:picChg chg="add mod">
          <ac:chgData name="David VACHALA" userId="76d02b97-1bbd-456c-868a-7dcf11490085" providerId="ADAL" clId="{CBEB70E8-5342-4321-A61A-540C47E7F4B0}" dt="2023-08-30T09:16:22.931" v="682" actId="1076"/>
          <ac:picMkLst>
            <pc:docMk/>
            <pc:sldMk cId="2636881728" sldId="2147480250"/>
            <ac:picMk id="6" creationId="{3A33A6B0-CD61-6F4A-C66E-C5350A2116F3}"/>
          </ac:picMkLst>
        </pc:picChg>
      </pc:sldChg>
      <pc:sldChg chg="addSp delSp modSp new mod">
        <pc:chgData name="David VACHALA" userId="76d02b97-1bbd-456c-868a-7dcf11490085" providerId="ADAL" clId="{CBEB70E8-5342-4321-A61A-540C47E7F4B0}" dt="2023-08-30T09:17:06.283" v="688" actId="1076"/>
        <pc:sldMkLst>
          <pc:docMk/>
          <pc:sldMk cId="279458980" sldId="2147480251"/>
        </pc:sldMkLst>
        <pc:spChg chg="mod">
          <ac:chgData name="David VACHALA" userId="76d02b97-1bbd-456c-868a-7dcf11490085" providerId="ADAL" clId="{CBEB70E8-5342-4321-A61A-540C47E7F4B0}" dt="2023-08-28T13:22:46.491" v="627" actId="20577"/>
          <ac:spMkLst>
            <pc:docMk/>
            <pc:sldMk cId="279458980" sldId="2147480251"/>
            <ac:spMk id="2" creationId="{745CE064-5F01-42C7-2218-A727C44B3177}"/>
          </ac:spMkLst>
        </pc:spChg>
        <pc:spChg chg="del">
          <ac:chgData name="David VACHALA" userId="76d02b97-1bbd-456c-868a-7dcf11490085" providerId="ADAL" clId="{CBEB70E8-5342-4321-A61A-540C47E7F4B0}" dt="2023-08-28T13:21:35.771" v="612" actId="478"/>
          <ac:spMkLst>
            <pc:docMk/>
            <pc:sldMk cId="279458980" sldId="2147480251"/>
            <ac:spMk id="3" creationId="{0924CE86-E3B8-3AF5-A924-A44ECCB71674}"/>
          </ac:spMkLst>
        </pc:spChg>
        <pc:spChg chg="add mod">
          <ac:chgData name="David VACHALA" userId="76d02b97-1bbd-456c-868a-7dcf11490085" providerId="ADAL" clId="{CBEB70E8-5342-4321-A61A-540C47E7F4B0}" dt="2023-08-30T09:16:52.921" v="686" actId="1076"/>
          <ac:spMkLst>
            <pc:docMk/>
            <pc:sldMk cId="279458980" sldId="2147480251"/>
            <ac:spMk id="7" creationId="{9FC6CF48-9C92-E681-0827-694F2A4948EB}"/>
          </ac:spMkLst>
        </pc:spChg>
        <pc:spChg chg="add mod">
          <ac:chgData name="David VACHALA" userId="76d02b97-1bbd-456c-868a-7dcf11490085" providerId="ADAL" clId="{CBEB70E8-5342-4321-A61A-540C47E7F4B0}" dt="2023-08-30T09:17:06.283" v="688" actId="1076"/>
          <ac:spMkLst>
            <pc:docMk/>
            <pc:sldMk cId="279458980" sldId="2147480251"/>
            <ac:spMk id="8" creationId="{14E50535-4FCD-8DAC-F295-4F2607448B0E}"/>
          </ac:spMkLst>
        </pc:spChg>
        <pc:picChg chg="add mod">
          <ac:chgData name="David VACHALA" userId="76d02b97-1bbd-456c-868a-7dcf11490085" providerId="ADAL" clId="{CBEB70E8-5342-4321-A61A-540C47E7F4B0}" dt="2023-08-28T13:21:37.649" v="614" actId="1076"/>
          <ac:picMkLst>
            <pc:docMk/>
            <pc:sldMk cId="279458980" sldId="2147480251"/>
            <ac:picMk id="6" creationId="{0483310A-0A73-1B14-A769-3FA435757217}"/>
          </ac:picMkLst>
        </pc:picChg>
      </pc:sldChg>
      <pc:sldChg chg="addSp delSp modSp add mod">
        <pc:chgData name="David VACHALA" userId="76d02b97-1bbd-456c-868a-7dcf11490085" providerId="ADAL" clId="{CBEB70E8-5342-4321-A61A-540C47E7F4B0}" dt="2023-08-30T09:17:29.147" v="693" actId="1076"/>
        <pc:sldMkLst>
          <pc:docMk/>
          <pc:sldMk cId="644641915" sldId="2147480252"/>
        </pc:sldMkLst>
        <pc:spChg chg="mod">
          <ac:chgData name="David VACHALA" userId="76d02b97-1bbd-456c-868a-7dcf11490085" providerId="ADAL" clId="{CBEB70E8-5342-4321-A61A-540C47E7F4B0}" dt="2023-08-28T13:23:21.499" v="646" actId="20577"/>
          <ac:spMkLst>
            <pc:docMk/>
            <pc:sldMk cId="644641915" sldId="2147480252"/>
            <ac:spMk id="2" creationId="{745CE064-5F01-42C7-2218-A727C44B3177}"/>
          </ac:spMkLst>
        </pc:spChg>
        <pc:spChg chg="add mod">
          <ac:chgData name="David VACHALA" userId="76d02b97-1bbd-456c-868a-7dcf11490085" providerId="ADAL" clId="{CBEB70E8-5342-4321-A61A-540C47E7F4B0}" dt="2023-08-30T09:17:19.647" v="691" actId="14100"/>
          <ac:spMkLst>
            <pc:docMk/>
            <pc:sldMk cId="644641915" sldId="2147480252"/>
            <ac:spMk id="7" creationId="{F27EE1F2-F50B-D92A-72D9-71BD362ECFEA}"/>
          </ac:spMkLst>
        </pc:spChg>
        <pc:spChg chg="add mod">
          <ac:chgData name="David VACHALA" userId="76d02b97-1bbd-456c-868a-7dcf11490085" providerId="ADAL" clId="{CBEB70E8-5342-4321-A61A-540C47E7F4B0}" dt="2023-08-30T09:17:29.147" v="693" actId="1076"/>
          <ac:spMkLst>
            <pc:docMk/>
            <pc:sldMk cId="644641915" sldId="2147480252"/>
            <ac:spMk id="8" creationId="{C320C470-11A9-187D-1B16-CD520430F8F0}"/>
          </ac:spMkLst>
        </pc:spChg>
        <pc:picChg chg="add mod">
          <ac:chgData name="David VACHALA" userId="76d02b97-1bbd-456c-868a-7dcf11490085" providerId="ADAL" clId="{CBEB70E8-5342-4321-A61A-540C47E7F4B0}" dt="2023-08-28T13:23:12.053" v="632" actId="14100"/>
          <ac:picMkLst>
            <pc:docMk/>
            <pc:sldMk cId="644641915" sldId="2147480252"/>
            <ac:picMk id="5" creationId="{D4C31272-6F22-5694-EBC4-8E218F96B16C}"/>
          </ac:picMkLst>
        </pc:picChg>
        <pc:picChg chg="del">
          <ac:chgData name="David VACHALA" userId="76d02b97-1bbd-456c-868a-7dcf11490085" providerId="ADAL" clId="{CBEB70E8-5342-4321-A61A-540C47E7F4B0}" dt="2023-08-28T13:23:08.062" v="629" actId="478"/>
          <ac:picMkLst>
            <pc:docMk/>
            <pc:sldMk cId="644641915" sldId="2147480252"/>
            <ac:picMk id="6" creationId="{0483310A-0A73-1B14-A769-3FA435757217}"/>
          </ac:picMkLst>
        </pc:picChg>
      </pc:sldChg>
      <pc:sldChg chg="addSp delSp modSp new mod">
        <pc:chgData name="David VACHALA" userId="76d02b97-1bbd-456c-868a-7dcf11490085" providerId="ADAL" clId="{CBEB70E8-5342-4321-A61A-540C47E7F4B0}" dt="2023-08-30T09:17:59.962" v="702" actId="14100"/>
        <pc:sldMkLst>
          <pc:docMk/>
          <pc:sldMk cId="1791760761" sldId="2147480253"/>
        </pc:sldMkLst>
        <pc:spChg chg="mod">
          <ac:chgData name="David VACHALA" userId="76d02b97-1bbd-456c-868a-7dcf11490085" providerId="ADAL" clId="{CBEB70E8-5342-4321-A61A-540C47E7F4B0}" dt="2023-08-28T13:26:17.282" v="654" actId="20577"/>
          <ac:spMkLst>
            <pc:docMk/>
            <pc:sldMk cId="1791760761" sldId="2147480253"/>
            <ac:spMk id="2" creationId="{93A37CBA-3360-DA83-659E-C18265E01C6D}"/>
          </ac:spMkLst>
        </pc:spChg>
        <pc:spChg chg="add del">
          <ac:chgData name="David VACHALA" userId="76d02b97-1bbd-456c-868a-7dcf11490085" providerId="ADAL" clId="{CBEB70E8-5342-4321-A61A-540C47E7F4B0}" dt="2023-08-28T13:26:38.315" v="657" actId="478"/>
          <ac:spMkLst>
            <pc:docMk/>
            <pc:sldMk cId="1791760761" sldId="2147480253"/>
            <ac:spMk id="3" creationId="{F5538D37-0BC2-636A-D03A-501C3DC62D0F}"/>
          </ac:spMkLst>
        </pc:spChg>
        <pc:spChg chg="add mod">
          <ac:chgData name="David VACHALA" userId="76d02b97-1bbd-456c-868a-7dcf11490085" providerId="ADAL" clId="{CBEB70E8-5342-4321-A61A-540C47E7F4B0}" dt="2023-08-30T09:17:47.380" v="696" actId="14100"/>
          <ac:spMkLst>
            <pc:docMk/>
            <pc:sldMk cId="1791760761" sldId="2147480253"/>
            <ac:spMk id="11" creationId="{2899CDCD-358F-A198-8074-397C4B96F7F9}"/>
          </ac:spMkLst>
        </pc:spChg>
        <pc:spChg chg="add mod">
          <ac:chgData name="David VACHALA" userId="76d02b97-1bbd-456c-868a-7dcf11490085" providerId="ADAL" clId="{CBEB70E8-5342-4321-A61A-540C47E7F4B0}" dt="2023-08-30T09:17:59.962" v="702" actId="14100"/>
          <ac:spMkLst>
            <pc:docMk/>
            <pc:sldMk cId="1791760761" sldId="2147480253"/>
            <ac:spMk id="12" creationId="{D89B2D93-FC4A-3371-137E-76A10502F853}"/>
          </ac:spMkLst>
        </pc:spChg>
        <pc:spChg chg="add mod">
          <ac:chgData name="David VACHALA" userId="76d02b97-1bbd-456c-868a-7dcf11490085" providerId="ADAL" clId="{CBEB70E8-5342-4321-A61A-540C47E7F4B0}" dt="2023-08-30T09:17:57.316" v="701" actId="1076"/>
          <ac:spMkLst>
            <pc:docMk/>
            <pc:sldMk cId="1791760761" sldId="2147480253"/>
            <ac:spMk id="13" creationId="{3CD48841-94A7-072A-08F4-FDEFC7657FCF}"/>
          </ac:spMkLst>
        </pc:spChg>
        <pc:picChg chg="add del mod ord">
          <ac:chgData name="David VACHALA" userId="76d02b97-1bbd-456c-868a-7dcf11490085" providerId="ADAL" clId="{CBEB70E8-5342-4321-A61A-540C47E7F4B0}" dt="2023-08-28T13:26:36.458" v="656" actId="22"/>
          <ac:picMkLst>
            <pc:docMk/>
            <pc:sldMk cId="1791760761" sldId="2147480253"/>
            <ac:picMk id="6" creationId="{2208FBB1-DA3D-1B88-0BF3-A74C06D20AAF}"/>
          </ac:picMkLst>
        </pc:picChg>
        <pc:picChg chg="add mod">
          <ac:chgData name="David VACHALA" userId="76d02b97-1bbd-456c-868a-7dcf11490085" providerId="ADAL" clId="{CBEB70E8-5342-4321-A61A-540C47E7F4B0}" dt="2023-08-28T13:26:47.932" v="659" actId="1076"/>
          <ac:picMkLst>
            <pc:docMk/>
            <pc:sldMk cId="1791760761" sldId="2147480253"/>
            <ac:picMk id="8" creationId="{3D650C36-3B52-F58D-0A98-52BDB395D1FE}"/>
          </ac:picMkLst>
        </pc:picChg>
        <pc:picChg chg="add mod">
          <ac:chgData name="David VACHALA" userId="76d02b97-1bbd-456c-868a-7dcf11490085" providerId="ADAL" clId="{CBEB70E8-5342-4321-A61A-540C47E7F4B0}" dt="2023-08-28T13:27:03.878" v="661" actId="1076"/>
          <ac:picMkLst>
            <pc:docMk/>
            <pc:sldMk cId="1791760761" sldId="2147480253"/>
            <ac:picMk id="10" creationId="{AC78B7D7-7986-681B-D706-472DE9AE16BC}"/>
          </ac:picMkLst>
        </pc:picChg>
      </pc:sldChg>
      <pc:sldMasterChg chg="delSldLayout">
        <pc:chgData name="David VACHALA" userId="76d02b97-1bbd-456c-868a-7dcf11490085" providerId="ADAL" clId="{CBEB70E8-5342-4321-A61A-540C47E7F4B0}" dt="2023-08-17T14:28:42.809" v="30" actId="47"/>
        <pc:sldMasterMkLst>
          <pc:docMk/>
          <pc:sldMasterMk cId="2885650283" sldId="2147483648"/>
        </pc:sldMasterMkLst>
        <pc:sldLayoutChg chg="del">
          <pc:chgData name="David VACHALA" userId="76d02b97-1bbd-456c-868a-7dcf11490085" providerId="ADAL" clId="{CBEB70E8-5342-4321-A61A-540C47E7F4B0}" dt="2023-08-17T14:28:42.809" v="30" actId="47"/>
          <pc:sldLayoutMkLst>
            <pc:docMk/>
            <pc:sldMasterMk cId="2885650283" sldId="2147483648"/>
            <pc:sldLayoutMk cId="4185638921" sldId="2147483674"/>
          </pc:sldLayoutMkLst>
        </pc:sldLayoutChg>
      </pc:sldMasterChg>
      <pc:sldMasterChg chg="delSldLayout">
        <pc:chgData name="David VACHALA" userId="76d02b97-1bbd-456c-868a-7dcf11490085" providerId="ADAL" clId="{CBEB70E8-5342-4321-A61A-540C47E7F4B0}" dt="2023-08-17T14:28:38.631" v="28" actId="47"/>
        <pc:sldMasterMkLst>
          <pc:docMk/>
          <pc:sldMasterMk cId="4176872137" sldId="2147483667"/>
        </pc:sldMasterMkLst>
        <pc:sldLayoutChg chg="del">
          <pc:chgData name="David VACHALA" userId="76d02b97-1bbd-456c-868a-7dcf11490085" providerId="ADAL" clId="{CBEB70E8-5342-4321-A61A-540C47E7F4B0}" dt="2023-08-17T14:28:38.631" v="28" actId="47"/>
          <pc:sldLayoutMkLst>
            <pc:docMk/>
            <pc:sldMasterMk cId="4176872137" sldId="2147483667"/>
            <pc:sldLayoutMk cId="719793571" sldId="2147483672"/>
          </pc:sldLayoutMkLst>
        </pc:sldLayoutChg>
        <pc:sldLayoutChg chg="del">
          <pc:chgData name="David VACHALA" userId="76d02b97-1bbd-456c-868a-7dcf11490085" providerId="ADAL" clId="{CBEB70E8-5342-4321-A61A-540C47E7F4B0}" dt="2023-08-17T14:28:30.890" v="10" actId="47"/>
          <pc:sldLayoutMkLst>
            <pc:docMk/>
            <pc:sldMasterMk cId="4176872137" sldId="2147483667"/>
            <pc:sldLayoutMk cId="162257836" sldId="2147483673"/>
          </pc:sldLayoutMkLst>
        </pc:sldLayoutChg>
      </pc:sldMasterChg>
    </pc:docChg>
  </pc:docChgLst>
  <pc:docChgLst>
    <pc:chgData name="David VACHALA" userId="S::david.vachala@bizappsfrenchcommunity.com::76d02b97-1bbd-456c-868a-7dcf11490085" providerId="AD" clId="Web-{3DB57E8F-F67A-4774-BF78-70CD36BDF7DD}"/>
    <pc:docChg chg="modSld">
      <pc:chgData name="David VACHALA" userId="S::david.vachala@bizappsfrenchcommunity.com::76d02b97-1bbd-456c-868a-7dcf11490085" providerId="AD" clId="Web-{3DB57E8F-F67A-4774-BF78-70CD36BDF7DD}" dt="2023-06-17T05:50:05.537" v="13"/>
      <pc:docMkLst>
        <pc:docMk/>
      </pc:docMkLst>
      <pc:sldChg chg="modSp">
        <pc:chgData name="David VACHALA" userId="S::david.vachala@bizappsfrenchcommunity.com::76d02b97-1bbd-456c-868a-7dcf11490085" providerId="AD" clId="Web-{3DB57E8F-F67A-4774-BF78-70CD36BDF7DD}" dt="2023-06-17T05:50:05.537" v="13"/>
        <pc:sldMkLst>
          <pc:docMk/>
          <pc:sldMk cId="1743216632" sldId="261"/>
        </pc:sldMkLst>
        <pc:spChg chg="mod">
          <ac:chgData name="David VACHALA" userId="S::david.vachala@bizappsfrenchcommunity.com::76d02b97-1bbd-456c-868a-7dcf11490085" providerId="AD" clId="Web-{3DB57E8F-F67A-4774-BF78-70CD36BDF7DD}" dt="2023-06-17T05:49:37.005" v="7" actId="20577"/>
          <ac:spMkLst>
            <pc:docMk/>
            <pc:sldMk cId="1743216632" sldId="261"/>
            <ac:spMk id="38" creationId="{3AD62353-66DA-437B-A82D-75433367BE34}"/>
          </ac:spMkLst>
        </pc:spChg>
        <pc:spChg chg="mod">
          <ac:chgData name="David VACHALA" userId="S::david.vachala@bizappsfrenchcommunity.com::76d02b97-1bbd-456c-868a-7dcf11490085" providerId="AD" clId="Web-{3DB57E8F-F67A-4774-BF78-70CD36BDF7DD}" dt="2023-06-17T05:49:51.583" v="12" actId="20577"/>
          <ac:spMkLst>
            <pc:docMk/>
            <pc:sldMk cId="1743216632" sldId="261"/>
            <ac:spMk id="39" creationId="{C17792EC-B649-4521-8BC0-704F4F4F9823}"/>
          </ac:spMkLst>
        </pc:spChg>
        <pc:picChg chg="mod">
          <ac:chgData name="David VACHALA" userId="S::david.vachala@bizappsfrenchcommunity.com::76d02b97-1bbd-456c-868a-7dcf11490085" providerId="AD" clId="Web-{3DB57E8F-F67A-4774-BF78-70CD36BDF7DD}" dt="2023-06-17T05:50:05.537" v="13"/>
          <ac:picMkLst>
            <pc:docMk/>
            <pc:sldMk cId="1743216632" sldId="261"/>
            <ac:picMk id="37" creationId="{DDCB2138-9DAD-4B7D-8846-B68288AF3EAC}"/>
          </ac:picMkLst>
        </pc:picChg>
      </pc:sldChg>
    </pc:docChg>
  </pc:docChgLst>
  <pc:docChgLst>
    <pc:chgData name="Théophile Chin-Nin" userId="77bb4687-6e0a-4c11-8f84-ca258473b33f" providerId="ADAL" clId="{A4C1309E-F2A7-4547-BB4E-44BB8E5032C3}"/>
    <pc:docChg chg="custSel addSld modSld sldOrd modSection">
      <pc:chgData name="Théophile Chin-Nin" userId="77bb4687-6e0a-4c11-8f84-ca258473b33f" providerId="ADAL" clId="{A4C1309E-F2A7-4547-BB4E-44BB8E5032C3}" dt="2023-08-30T10:46:29.741" v="2576" actId="20577"/>
      <pc:docMkLst>
        <pc:docMk/>
      </pc:docMkLst>
      <pc:sldChg chg="modSp mod">
        <pc:chgData name="Théophile Chin-Nin" userId="77bb4687-6e0a-4c11-8f84-ca258473b33f" providerId="ADAL" clId="{A4C1309E-F2A7-4547-BB4E-44BB8E5032C3}" dt="2023-08-30T07:06:04.128" v="561" actId="20577"/>
        <pc:sldMkLst>
          <pc:docMk/>
          <pc:sldMk cId="147076190" sldId="2147480235"/>
        </pc:sldMkLst>
        <pc:spChg chg="mod">
          <ac:chgData name="Théophile Chin-Nin" userId="77bb4687-6e0a-4c11-8f84-ca258473b33f" providerId="ADAL" clId="{A4C1309E-F2A7-4547-BB4E-44BB8E5032C3}" dt="2023-08-30T07:02:07.459" v="106" actId="20577"/>
          <ac:spMkLst>
            <pc:docMk/>
            <pc:sldMk cId="147076190" sldId="2147480235"/>
            <ac:spMk id="2" creationId="{71DE7EB3-5896-C287-95F2-C39A538F19A4}"/>
          </ac:spMkLst>
        </pc:spChg>
        <pc:spChg chg="mod">
          <ac:chgData name="Théophile Chin-Nin" userId="77bb4687-6e0a-4c11-8f84-ca258473b33f" providerId="ADAL" clId="{A4C1309E-F2A7-4547-BB4E-44BB8E5032C3}" dt="2023-08-30T07:06:04.128" v="561" actId="20577"/>
          <ac:spMkLst>
            <pc:docMk/>
            <pc:sldMk cId="147076190" sldId="2147480235"/>
            <ac:spMk id="3" creationId="{68FA2B03-250F-CE81-CE54-BD45089E5040}"/>
          </ac:spMkLst>
        </pc:spChg>
      </pc:sldChg>
      <pc:sldChg chg="addSp delSp modSp add mod modAnim">
        <pc:chgData name="Théophile Chin-Nin" userId="77bb4687-6e0a-4c11-8f84-ca258473b33f" providerId="ADAL" clId="{A4C1309E-F2A7-4547-BB4E-44BB8E5032C3}" dt="2023-08-30T07:23:01.678" v="1229" actId="1076"/>
        <pc:sldMkLst>
          <pc:docMk/>
          <pc:sldMk cId="2667802922" sldId="2147480257"/>
        </pc:sldMkLst>
        <pc:spChg chg="mod">
          <ac:chgData name="Théophile Chin-Nin" userId="77bb4687-6e0a-4c11-8f84-ca258473b33f" providerId="ADAL" clId="{A4C1309E-F2A7-4547-BB4E-44BB8E5032C3}" dt="2023-08-30T07:08:33.182" v="735" actId="14100"/>
          <ac:spMkLst>
            <pc:docMk/>
            <pc:sldMk cId="2667802922" sldId="2147480257"/>
            <ac:spMk id="2" creationId="{71DE7EB3-5896-C287-95F2-C39A538F19A4}"/>
          </ac:spMkLst>
        </pc:spChg>
        <pc:spChg chg="del mod">
          <ac:chgData name="Théophile Chin-Nin" userId="77bb4687-6e0a-4c11-8f84-ca258473b33f" providerId="ADAL" clId="{A4C1309E-F2A7-4547-BB4E-44BB8E5032C3}" dt="2023-08-30T07:08:57.621" v="737" actId="478"/>
          <ac:spMkLst>
            <pc:docMk/>
            <pc:sldMk cId="2667802922" sldId="2147480257"/>
            <ac:spMk id="3" creationId="{68FA2B03-250F-CE81-CE54-BD45089E5040}"/>
          </ac:spMkLst>
        </pc:spChg>
        <pc:spChg chg="add del mod">
          <ac:chgData name="Théophile Chin-Nin" userId="77bb4687-6e0a-4c11-8f84-ca258473b33f" providerId="ADAL" clId="{A4C1309E-F2A7-4547-BB4E-44BB8E5032C3}" dt="2023-08-30T07:06:43.026" v="611" actId="478"/>
          <ac:spMkLst>
            <pc:docMk/>
            <pc:sldMk cId="2667802922" sldId="2147480257"/>
            <ac:spMk id="5" creationId="{4CDB0447-D6B6-C698-8525-D51B7BE54A44}"/>
          </ac:spMkLst>
        </pc:spChg>
        <pc:spChg chg="add mod">
          <ac:chgData name="Théophile Chin-Nin" userId="77bb4687-6e0a-4c11-8f84-ca258473b33f" providerId="ADAL" clId="{A4C1309E-F2A7-4547-BB4E-44BB8E5032C3}" dt="2023-08-30T07:18:10.737" v="900" actId="1076"/>
          <ac:spMkLst>
            <pc:docMk/>
            <pc:sldMk cId="2667802922" sldId="2147480257"/>
            <ac:spMk id="6" creationId="{0A985AE4-9362-FA22-4BEC-1876E89CE6A2}"/>
          </ac:spMkLst>
        </pc:spChg>
        <pc:spChg chg="add mod">
          <ac:chgData name="Théophile Chin-Nin" userId="77bb4687-6e0a-4c11-8f84-ca258473b33f" providerId="ADAL" clId="{A4C1309E-F2A7-4547-BB4E-44BB8E5032C3}" dt="2023-08-30T07:18:10.737" v="900" actId="1076"/>
          <ac:spMkLst>
            <pc:docMk/>
            <pc:sldMk cId="2667802922" sldId="2147480257"/>
            <ac:spMk id="7" creationId="{C186ACC3-64CA-CA39-381C-BD0DC9E39D22}"/>
          </ac:spMkLst>
        </pc:spChg>
        <pc:spChg chg="add mod ord">
          <ac:chgData name="Théophile Chin-Nin" userId="77bb4687-6e0a-4c11-8f84-ca258473b33f" providerId="ADAL" clId="{A4C1309E-F2A7-4547-BB4E-44BB8E5032C3}" dt="2023-08-30T07:18:10.737" v="900" actId="1076"/>
          <ac:spMkLst>
            <pc:docMk/>
            <pc:sldMk cId="2667802922" sldId="2147480257"/>
            <ac:spMk id="8" creationId="{5207E5D8-1E97-8136-8AD8-9F0793C3ABAE}"/>
          </ac:spMkLst>
        </pc:spChg>
        <pc:spChg chg="add mod">
          <ac:chgData name="Théophile Chin-Nin" userId="77bb4687-6e0a-4c11-8f84-ca258473b33f" providerId="ADAL" clId="{A4C1309E-F2A7-4547-BB4E-44BB8E5032C3}" dt="2023-08-30T07:18:10.737" v="900" actId="1076"/>
          <ac:spMkLst>
            <pc:docMk/>
            <pc:sldMk cId="2667802922" sldId="2147480257"/>
            <ac:spMk id="9" creationId="{790BB571-B8F0-0F77-A51A-2098652050C9}"/>
          </ac:spMkLst>
        </pc:spChg>
        <pc:spChg chg="add mod">
          <ac:chgData name="Théophile Chin-Nin" userId="77bb4687-6e0a-4c11-8f84-ca258473b33f" providerId="ADAL" clId="{A4C1309E-F2A7-4547-BB4E-44BB8E5032C3}" dt="2023-08-30T07:23:01.678" v="1229" actId="1076"/>
          <ac:spMkLst>
            <pc:docMk/>
            <pc:sldMk cId="2667802922" sldId="2147480257"/>
            <ac:spMk id="11" creationId="{9DCBF3C5-F91C-CEF4-BEBD-1E6F329DCA60}"/>
          </ac:spMkLst>
        </pc:spChg>
        <pc:spChg chg="add mod">
          <ac:chgData name="Théophile Chin-Nin" userId="77bb4687-6e0a-4c11-8f84-ca258473b33f" providerId="ADAL" clId="{A4C1309E-F2A7-4547-BB4E-44BB8E5032C3}" dt="2023-08-30T07:18:10.737" v="900" actId="1076"/>
          <ac:spMkLst>
            <pc:docMk/>
            <pc:sldMk cId="2667802922" sldId="2147480257"/>
            <ac:spMk id="12" creationId="{F1A1B3B8-5F8D-EA9E-1335-C99392582C21}"/>
          </ac:spMkLst>
        </pc:spChg>
        <pc:spChg chg="add mod">
          <ac:chgData name="Théophile Chin-Nin" userId="77bb4687-6e0a-4c11-8f84-ca258473b33f" providerId="ADAL" clId="{A4C1309E-F2A7-4547-BB4E-44BB8E5032C3}" dt="2023-08-30T07:18:10.737" v="900" actId="1076"/>
          <ac:spMkLst>
            <pc:docMk/>
            <pc:sldMk cId="2667802922" sldId="2147480257"/>
            <ac:spMk id="13" creationId="{980E22E2-B879-28F6-94F7-FC4C95CC7012}"/>
          </ac:spMkLst>
        </pc:spChg>
        <pc:spChg chg="add mod">
          <ac:chgData name="Théophile Chin-Nin" userId="77bb4687-6e0a-4c11-8f84-ca258473b33f" providerId="ADAL" clId="{A4C1309E-F2A7-4547-BB4E-44BB8E5032C3}" dt="2023-08-30T07:18:10.737" v="900" actId="1076"/>
          <ac:spMkLst>
            <pc:docMk/>
            <pc:sldMk cId="2667802922" sldId="2147480257"/>
            <ac:spMk id="14" creationId="{B1C79D52-A4E0-A4CA-40E5-47884E5BBE7D}"/>
          </ac:spMkLst>
        </pc:spChg>
        <pc:spChg chg="add mod">
          <ac:chgData name="Théophile Chin-Nin" userId="77bb4687-6e0a-4c11-8f84-ca258473b33f" providerId="ADAL" clId="{A4C1309E-F2A7-4547-BB4E-44BB8E5032C3}" dt="2023-08-30T07:22:14.370" v="1226" actId="122"/>
          <ac:spMkLst>
            <pc:docMk/>
            <pc:sldMk cId="2667802922" sldId="2147480257"/>
            <ac:spMk id="15" creationId="{A62DABE9-432A-DEA1-CE99-3E3EC6DFEDF6}"/>
          </ac:spMkLst>
        </pc:spChg>
        <pc:picChg chg="add mod">
          <ac:chgData name="Théophile Chin-Nin" userId="77bb4687-6e0a-4c11-8f84-ca258473b33f" providerId="ADAL" clId="{A4C1309E-F2A7-4547-BB4E-44BB8E5032C3}" dt="2023-08-30T07:18:10.737" v="900" actId="1076"/>
          <ac:picMkLst>
            <pc:docMk/>
            <pc:sldMk cId="2667802922" sldId="2147480257"/>
            <ac:picMk id="10" creationId="{2CEFB6AF-B801-F8E7-6456-34CD68ADB9D9}"/>
          </ac:picMkLst>
        </pc:picChg>
        <pc:picChg chg="add mod">
          <ac:chgData name="Théophile Chin-Nin" userId="77bb4687-6e0a-4c11-8f84-ca258473b33f" providerId="ADAL" clId="{A4C1309E-F2A7-4547-BB4E-44BB8E5032C3}" dt="2023-08-30T07:18:10.737" v="900" actId="1076"/>
          <ac:picMkLst>
            <pc:docMk/>
            <pc:sldMk cId="2667802922" sldId="2147480257"/>
            <ac:picMk id="1026" creationId="{15FE3FEC-2C60-FFDF-846D-5FBE6D59E0F5}"/>
          </ac:picMkLst>
        </pc:picChg>
        <pc:picChg chg="add mod">
          <ac:chgData name="Théophile Chin-Nin" userId="77bb4687-6e0a-4c11-8f84-ca258473b33f" providerId="ADAL" clId="{A4C1309E-F2A7-4547-BB4E-44BB8E5032C3}" dt="2023-08-30T07:18:10.737" v="900" actId="1076"/>
          <ac:picMkLst>
            <pc:docMk/>
            <pc:sldMk cId="2667802922" sldId="2147480257"/>
            <ac:picMk id="1028" creationId="{048D02EB-B0E1-B2AB-C93D-F34957DD06AF}"/>
          </ac:picMkLst>
        </pc:picChg>
        <pc:picChg chg="add mod">
          <ac:chgData name="Théophile Chin-Nin" userId="77bb4687-6e0a-4c11-8f84-ca258473b33f" providerId="ADAL" clId="{A4C1309E-F2A7-4547-BB4E-44BB8E5032C3}" dt="2023-08-30T07:18:10.737" v="900" actId="1076"/>
          <ac:picMkLst>
            <pc:docMk/>
            <pc:sldMk cId="2667802922" sldId="2147480257"/>
            <ac:picMk id="1030" creationId="{7725FB83-D4BE-17AD-09A4-A6513BD435D0}"/>
          </ac:picMkLst>
        </pc:picChg>
      </pc:sldChg>
      <pc:sldChg chg="delSp modSp new mod">
        <pc:chgData name="Théophile Chin-Nin" userId="77bb4687-6e0a-4c11-8f84-ca258473b33f" providerId="ADAL" clId="{A4C1309E-F2A7-4547-BB4E-44BB8E5032C3}" dt="2023-08-30T07:24:00.171" v="1252" actId="1076"/>
        <pc:sldMkLst>
          <pc:docMk/>
          <pc:sldMk cId="3847184435" sldId="2147480258"/>
        </pc:sldMkLst>
        <pc:spChg chg="del">
          <ac:chgData name="Théophile Chin-Nin" userId="77bb4687-6e0a-4c11-8f84-ca258473b33f" providerId="ADAL" clId="{A4C1309E-F2A7-4547-BB4E-44BB8E5032C3}" dt="2023-08-30T07:23:40.602" v="1231" actId="478"/>
          <ac:spMkLst>
            <pc:docMk/>
            <pc:sldMk cId="3847184435" sldId="2147480258"/>
            <ac:spMk id="2" creationId="{ECCE828D-8FF0-E464-27A4-99B4D3F7042B}"/>
          </ac:spMkLst>
        </pc:spChg>
        <pc:spChg chg="mod">
          <ac:chgData name="Théophile Chin-Nin" userId="77bb4687-6e0a-4c11-8f84-ca258473b33f" providerId="ADAL" clId="{A4C1309E-F2A7-4547-BB4E-44BB8E5032C3}" dt="2023-08-30T07:24:00.171" v="1252" actId="1076"/>
          <ac:spMkLst>
            <pc:docMk/>
            <pc:sldMk cId="3847184435" sldId="2147480258"/>
            <ac:spMk id="3" creationId="{96694540-F48A-1D44-BCCC-B2F98E054753}"/>
          </ac:spMkLst>
        </pc:spChg>
      </pc:sldChg>
      <pc:sldChg chg="addSp modSp new mod ord">
        <pc:chgData name="Théophile Chin-Nin" userId="77bb4687-6e0a-4c11-8f84-ca258473b33f" providerId="ADAL" clId="{A4C1309E-F2A7-4547-BB4E-44BB8E5032C3}" dt="2023-08-30T10:46:29.741" v="2576" actId="20577"/>
        <pc:sldMkLst>
          <pc:docMk/>
          <pc:sldMk cId="888328451" sldId="2147480259"/>
        </pc:sldMkLst>
        <pc:spChg chg="mod">
          <ac:chgData name="Théophile Chin-Nin" userId="77bb4687-6e0a-4c11-8f84-ca258473b33f" providerId="ADAL" clId="{A4C1309E-F2A7-4547-BB4E-44BB8E5032C3}" dt="2023-08-30T09:25:42.280" v="1413" actId="313"/>
          <ac:spMkLst>
            <pc:docMk/>
            <pc:sldMk cId="888328451" sldId="2147480259"/>
            <ac:spMk id="2" creationId="{5748AC71-6F3E-1672-2D78-B3070C7DC22B}"/>
          </ac:spMkLst>
        </pc:spChg>
        <pc:spChg chg="mod">
          <ac:chgData name="Théophile Chin-Nin" userId="77bb4687-6e0a-4c11-8f84-ca258473b33f" providerId="ADAL" clId="{A4C1309E-F2A7-4547-BB4E-44BB8E5032C3}" dt="2023-08-30T10:46:29.741" v="2576" actId="20577"/>
          <ac:spMkLst>
            <pc:docMk/>
            <pc:sldMk cId="888328451" sldId="2147480259"/>
            <ac:spMk id="3" creationId="{FE4A8674-B65C-B38E-124F-23EC67DFEB7A}"/>
          </ac:spMkLst>
        </pc:spChg>
        <pc:spChg chg="add mod">
          <ac:chgData name="Théophile Chin-Nin" userId="77bb4687-6e0a-4c11-8f84-ca258473b33f" providerId="ADAL" clId="{A4C1309E-F2A7-4547-BB4E-44BB8E5032C3}" dt="2023-08-30T10:45:17.988" v="2526" actId="1076"/>
          <ac:spMkLst>
            <pc:docMk/>
            <pc:sldMk cId="888328451" sldId="2147480259"/>
            <ac:spMk id="6" creationId="{4EF78779-0C6F-907C-F85B-01FB87445C4C}"/>
          </ac:spMkLst>
        </pc:spChg>
      </pc:sldChg>
    </pc:docChg>
  </pc:docChgLst>
  <pc:docChgLst>
    <pc:chgData name="David Vachala" userId="91433487-0c4d-408d-9c05-4db9b7ff8fc7" providerId="ADAL" clId="{548892CE-0D09-47F3-A644-E51D5FA5E6B2}"/>
    <pc:docChg chg="undo custSel addSld delSld modSld sldOrd modSection">
      <pc:chgData name="David Vachala" userId="91433487-0c4d-408d-9c05-4db9b7ff8fc7" providerId="ADAL" clId="{548892CE-0D09-47F3-A644-E51D5FA5E6B2}" dt="2023-12-27T12:53:32.929" v="678" actId="47"/>
      <pc:docMkLst>
        <pc:docMk/>
      </pc:docMkLst>
      <pc:sldChg chg="modSp mod">
        <pc:chgData name="David Vachala" userId="91433487-0c4d-408d-9c05-4db9b7ff8fc7" providerId="ADAL" clId="{548892CE-0D09-47F3-A644-E51D5FA5E6B2}" dt="2023-12-18T11:32:50.062" v="173" actId="20577"/>
        <pc:sldMkLst>
          <pc:docMk/>
          <pc:sldMk cId="3674066786" sldId="256"/>
        </pc:sldMkLst>
        <pc:spChg chg="mod">
          <ac:chgData name="David Vachala" userId="91433487-0c4d-408d-9c05-4db9b7ff8fc7" providerId="ADAL" clId="{548892CE-0D09-47F3-A644-E51D5FA5E6B2}" dt="2023-12-18T11:31:40.326" v="139" actId="27636"/>
          <ac:spMkLst>
            <pc:docMk/>
            <pc:sldMk cId="3674066786" sldId="256"/>
            <ac:spMk id="8" creationId="{88B82E67-C906-4FA9-BD44-A226DC6C19B0}"/>
          </ac:spMkLst>
        </pc:spChg>
        <pc:spChg chg="mod">
          <ac:chgData name="David Vachala" userId="91433487-0c4d-408d-9c05-4db9b7ff8fc7" providerId="ADAL" clId="{548892CE-0D09-47F3-A644-E51D5FA5E6B2}" dt="2023-12-18T11:32:01.016" v="142"/>
          <ac:spMkLst>
            <pc:docMk/>
            <pc:sldMk cId="3674066786" sldId="256"/>
            <ac:spMk id="14" creationId="{6E31850A-D536-41F0-9D96-7836AAC5E502}"/>
          </ac:spMkLst>
        </pc:spChg>
        <pc:spChg chg="mod">
          <ac:chgData name="David Vachala" userId="91433487-0c4d-408d-9c05-4db9b7ff8fc7" providerId="ADAL" clId="{548892CE-0D09-47F3-A644-E51D5FA5E6B2}" dt="2023-12-18T11:32:50.062" v="173" actId="20577"/>
          <ac:spMkLst>
            <pc:docMk/>
            <pc:sldMk cId="3674066786" sldId="256"/>
            <ac:spMk id="15" creationId="{039E4815-406A-447F-A41F-26286A4CD799}"/>
          </ac:spMkLst>
        </pc:spChg>
        <pc:picChg chg="mod">
          <ac:chgData name="David Vachala" userId="91433487-0c4d-408d-9c05-4db9b7ff8fc7" providerId="ADAL" clId="{548892CE-0D09-47F3-A644-E51D5FA5E6B2}" dt="2023-12-18T11:31:10.519" v="130"/>
          <ac:picMkLst>
            <pc:docMk/>
            <pc:sldMk cId="3674066786" sldId="256"/>
            <ac:picMk id="7" creationId="{B0BD3314-776A-44E8-9050-B1333A393952}"/>
          </ac:picMkLst>
        </pc:picChg>
      </pc:sldChg>
      <pc:sldChg chg="modSp mod">
        <pc:chgData name="David Vachala" userId="91433487-0c4d-408d-9c05-4db9b7ff8fc7" providerId="ADAL" clId="{548892CE-0D09-47F3-A644-E51D5FA5E6B2}" dt="2023-12-18T11:22:42.350" v="19" actId="20577"/>
        <pc:sldMkLst>
          <pc:docMk/>
          <pc:sldMk cId="409723674" sldId="259"/>
        </pc:sldMkLst>
        <pc:spChg chg="mod">
          <ac:chgData name="David Vachala" userId="91433487-0c4d-408d-9c05-4db9b7ff8fc7" providerId="ADAL" clId="{548892CE-0D09-47F3-A644-E51D5FA5E6B2}" dt="2023-12-18T11:22:42.350" v="19" actId="20577"/>
          <ac:spMkLst>
            <pc:docMk/>
            <pc:sldMk cId="409723674" sldId="259"/>
            <ac:spMk id="33" creationId="{3CD78EB7-563C-4025-87ED-8064992121A5}"/>
          </ac:spMkLst>
        </pc:spChg>
      </pc:sldChg>
      <pc:sldChg chg="modSp mod">
        <pc:chgData name="David Vachala" userId="91433487-0c4d-408d-9c05-4db9b7ff8fc7" providerId="ADAL" clId="{548892CE-0D09-47F3-A644-E51D5FA5E6B2}" dt="2023-12-18T11:36:23.823" v="320" actId="20577"/>
        <pc:sldMkLst>
          <pc:docMk/>
          <pc:sldMk cId="1743216632" sldId="261"/>
        </pc:sldMkLst>
        <pc:spChg chg="mod">
          <ac:chgData name="David Vachala" userId="91433487-0c4d-408d-9c05-4db9b7ff8fc7" providerId="ADAL" clId="{548892CE-0D09-47F3-A644-E51D5FA5E6B2}" dt="2023-12-18T11:26:53.852" v="33"/>
          <ac:spMkLst>
            <pc:docMk/>
            <pc:sldMk cId="1743216632" sldId="261"/>
            <ac:spMk id="38" creationId="{3AD62353-66DA-437B-A82D-75433367BE34}"/>
          </ac:spMkLst>
        </pc:spChg>
        <pc:spChg chg="mod">
          <ac:chgData name="David Vachala" userId="91433487-0c4d-408d-9c05-4db9b7ff8fc7" providerId="ADAL" clId="{548892CE-0D09-47F3-A644-E51D5FA5E6B2}" dt="2023-12-18T11:30:32.208" v="127" actId="20577"/>
          <ac:spMkLst>
            <pc:docMk/>
            <pc:sldMk cId="1743216632" sldId="261"/>
            <ac:spMk id="39" creationId="{C17792EC-B649-4521-8BC0-704F4F4F9823}"/>
          </ac:spMkLst>
        </pc:spChg>
        <pc:spChg chg="mod">
          <ac:chgData name="David Vachala" userId="91433487-0c4d-408d-9c05-4db9b7ff8fc7" providerId="ADAL" clId="{548892CE-0D09-47F3-A644-E51D5FA5E6B2}" dt="2023-12-18T11:29:21.518" v="115" actId="20577"/>
          <ac:spMkLst>
            <pc:docMk/>
            <pc:sldMk cId="1743216632" sldId="261"/>
            <ac:spMk id="41" creationId="{309B52EE-F75E-4904-AF65-5BA395A3D838}"/>
          </ac:spMkLst>
        </pc:spChg>
        <pc:spChg chg="mod">
          <ac:chgData name="David Vachala" userId="91433487-0c4d-408d-9c05-4db9b7ff8fc7" providerId="ADAL" clId="{548892CE-0D09-47F3-A644-E51D5FA5E6B2}" dt="2023-12-18T11:36:23.823" v="320" actId="20577"/>
          <ac:spMkLst>
            <pc:docMk/>
            <pc:sldMk cId="1743216632" sldId="261"/>
            <ac:spMk id="42" creationId="{4BCB5372-1AB6-44A8-AD04-1395BEABC92C}"/>
          </ac:spMkLst>
        </pc:spChg>
        <pc:picChg chg="mod">
          <ac:chgData name="David Vachala" userId="91433487-0c4d-408d-9c05-4db9b7ff8fc7" providerId="ADAL" clId="{548892CE-0D09-47F3-A644-E51D5FA5E6B2}" dt="2023-12-18T11:28:01.210" v="35"/>
          <ac:picMkLst>
            <pc:docMk/>
            <pc:sldMk cId="1743216632" sldId="261"/>
            <ac:picMk id="37" creationId="{DDCB2138-9DAD-4B7D-8846-B68288AF3EAC}"/>
          </ac:picMkLst>
        </pc:picChg>
        <pc:picChg chg="mod">
          <ac:chgData name="David Vachala" userId="91433487-0c4d-408d-9c05-4db9b7ff8fc7" providerId="ADAL" clId="{548892CE-0D09-47F3-A644-E51D5FA5E6B2}" dt="2023-12-18T11:29:48.475" v="117"/>
          <ac:picMkLst>
            <pc:docMk/>
            <pc:sldMk cId="1743216632" sldId="261"/>
            <ac:picMk id="76" creationId="{C329057C-A703-4234-8C36-15BC675BA225}"/>
          </ac:picMkLst>
        </pc:picChg>
      </pc:sldChg>
      <pc:sldChg chg="modSp mod">
        <pc:chgData name="David Vachala" userId="91433487-0c4d-408d-9c05-4db9b7ff8fc7" providerId="ADAL" clId="{548892CE-0D09-47F3-A644-E51D5FA5E6B2}" dt="2023-12-18T11:35:51.138" v="318" actId="20577"/>
        <pc:sldMkLst>
          <pc:docMk/>
          <pc:sldMk cId="1200456511" sldId="486"/>
        </pc:sldMkLst>
        <pc:spChg chg="mod">
          <ac:chgData name="David Vachala" userId="91433487-0c4d-408d-9c05-4db9b7ff8fc7" providerId="ADAL" clId="{548892CE-0D09-47F3-A644-E51D5FA5E6B2}" dt="2023-12-18T11:34:14.956" v="209" actId="108"/>
          <ac:spMkLst>
            <pc:docMk/>
            <pc:sldMk cId="1200456511" sldId="486"/>
            <ac:spMk id="8" creationId="{88B82E67-C906-4FA9-BD44-A226DC6C19B0}"/>
          </ac:spMkLst>
        </pc:spChg>
        <pc:spChg chg="mod">
          <ac:chgData name="David Vachala" userId="91433487-0c4d-408d-9c05-4db9b7ff8fc7" providerId="ADAL" clId="{548892CE-0D09-47F3-A644-E51D5FA5E6B2}" dt="2023-12-18T11:34:46.064" v="214"/>
          <ac:spMkLst>
            <pc:docMk/>
            <pc:sldMk cId="1200456511" sldId="486"/>
            <ac:spMk id="14" creationId="{6E31850A-D536-41F0-9D96-7836AAC5E502}"/>
          </ac:spMkLst>
        </pc:spChg>
        <pc:spChg chg="mod">
          <ac:chgData name="David Vachala" userId="91433487-0c4d-408d-9c05-4db9b7ff8fc7" providerId="ADAL" clId="{548892CE-0D09-47F3-A644-E51D5FA5E6B2}" dt="2023-12-18T11:35:51.138" v="318" actId="20577"/>
          <ac:spMkLst>
            <pc:docMk/>
            <pc:sldMk cId="1200456511" sldId="486"/>
            <ac:spMk id="15" creationId="{039E4815-406A-447F-A41F-26286A4CD799}"/>
          </ac:spMkLst>
        </pc:spChg>
        <pc:picChg chg="mod">
          <ac:chgData name="David Vachala" userId="91433487-0c4d-408d-9c05-4db9b7ff8fc7" providerId="ADAL" clId="{548892CE-0D09-47F3-A644-E51D5FA5E6B2}" dt="2023-12-18T11:34:29.417" v="211"/>
          <ac:picMkLst>
            <pc:docMk/>
            <pc:sldMk cId="1200456511" sldId="486"/>
            <ac:picMk id="7" creationId="{B0BD3314-776A-44E8-9050-B1333A393952}"/>
          </ac:picMkLst>
        </pc:picChg>
      </pc:sldChg>
      <pc:sldChg chg="del">
        <pc:chgData name="David Vachala" userId="91433487-0c4d-408d-9c05-4db9b7ff8fc7" providerId="ADAL" clId="{548892CE-0D09-47F3-A644-E51D5FA5E6B2}" dt="2023-12-18T11:22:18.962" v="0" actId="47"/>
        <pc:sldMkLst>
          <pc:docMk/>
          <pc:sldMk cId="3843477873" sldId="2147480230"/>
        </pc:sldMkLst>
      </pc:sldChg>
      <pc:sldChg chg="del">
        <pc:chgData name="David Vachala" userId="91433487-0c4d-408d-9c05-4db9b7ff8fc7" providerId="ADAL" clId="{548892CE-0D09-47F3-A644-E51D5FA5E6B2}" dt="2023-12-27T12:53:32.929" v="678" actId="47"/>
        <pc:sldMkLst>
          <pc:docMk/>
          <pc:sldMk cId="2484633404" sldId="2147481064"/>
        </pc:sldMkLst>
      </pc:sldChg>
      <pc:sldChg chg="del">
        <pc:chgData name="David Vachala" userId="91433487-0c4d-408d-9c05-4db9b7ff8fc7" providerId="ADAL" clId="{548892CE-0D09-47F3-A644-E51D5FA5E6B2}" dt="2023-12-27T11:56:22.734" v="596" actId="47"/>
        <pc:sldMkLst>
          <pc:docMk/>
          <pc:sldMk cId="1260628372" sldId="2147481070"/>
        </pc:sldMkLst>
      </pc:sldChg>
      <pc:sldChg chg="del">
        <pc:chgData name="David Vachala" userId="91433487-0c4d-408d-9c05-4db9b7ff8fc7" providerId="ADAL" clId="{548892CE-0D09-47F3-A644-E51D5FA5E6B2}" dt="2023-12-18T11:22:52.524" v="21" actId="47"/>
        <pc:sldMkLst>
          <pc:docMk/>
          <pc:sldMk cId="2094896526" sldId="2147481074"/>
        </pc:sldMkLst>
      </pc:sldChg>
      <pc:sldChg chg="del">
        <pc:chgData name="David Vachala" userId="91433487-0c4d-408d-9c05-4db9b7ff8fc7" providerId="ADAL" clId="{548892CE-0D09-47F3-A644-E51D5FA5E6B2}" dt="2023-12-18T11:22:53.688" v="22" actId="47"/>
        <pc:sldMkLst>
          <pc:docMk/>
          <pc:sldMk cId="1969526020" sldId="2147481075"/>
        </pc:sldMkLst>
      </pc:sldChg>
      <pc:sldChg chg="del">
        <pc:chgData name="David Vachala" userId="91433487-0c4d-408d-9c05-4db9b7ff8fc7" providerId="ADAL" clId="{548892CE-0D09-47F3-A644-E51D5FA5E6B2}" dt="2023-12-18T11:22:54.017" v="23" actId="47"/>
        <pc:sldMkLst>
          <pc:docMk/>
          <pc:sldMk cId="863229980" sldId="2147481076"/>
        </pc:sldMkLst>
      </pc:sldChg>
      <pc:sldChg chg="del">
        <pc:chgData name="David Vachala" userId="91433487-0c4d-408d-9c05-4db9b7ff8fc7" providerId="ADAL" clId="{548892CE-0D09-47F3-A644-E51D5FA5E6B2}" dt="2023-12-18T11:22:54.653" v="24" actId="47"/>
        <pc:sldMkLst>
          <pc:docMk/>
          <pc:sldMk cId="266096234" sldId="2147481077"/>
        </pc:sldMkLst>
      </pc:sldChg>
      <pc:sldChg chg="del">
        <pc:chgData name="David Vachala" userId="91433487-0c4d-408d-9c05-4db9b7ff8fc7" providerId="ADAL" clId="{548892CE-0D09-47F3-A644-E51D5FA5E6B2}" dt="2023-12-18T11:22:55.120" v="25" actId="47"/>
        <pc:sldMkLst>
          <pc:docMk/>
          <pc:sldMk cId="2418856079" sldId="2147481078"/>
        </pc:sldMkLst>
      </pc:sldChg>
      <pc:sldChg chg="del">
        <pc:chgData name="David Vachala" userId="91433487-0c4d-408d-9c05-4db9b7ff8fc7" providerId="ADAL" clId="{548892CE-0D09-47F3-A644-E51D5FA5E6B2}" dt="2023-12-18T11:22:55.595" v="26" actId="47"/>
        <pc:sldMkLst>
          <pc:docMk/>
          <pc:sldMk cId="326482389" sldId="2147481079"/>
        </pc:sldMkLst>
      </pc:sldChg>
      <pc:sldChg chg="del">
        <pc:chgData name="David Vachala" userId="91433487-0c4d-408d-9c05-4db9b7ff8fc7" providerId="ADAL" clId="{548892CE-0D09-47F3-A644-E51D5FA5E6B2}" dt="2023-12-18T11:22:56.066" v="27" actId="47"/>
        <pc:sldMkLst>
          <pc:docMk/>
          <pc:sldMk cId="2544381150" sldId="2147481080"/>
        </pc:sldMkLst>
      </pc:sldChg>
      <pc:sldChg chg="addSp modSp new mod">
        <pc:chgData name="David Vachala" userId="91433487-0c4d-408d-9c05-4db9b7ff8fc7" providerId="ADAL" clId="{548892CE-0D09-47F3-A644-E51D5FA5E6B2}" dt="2023-12-22T11:12:42.221" v="379" actId="20577"/>
        <pc:sldMkLst>
          <pc:docMk/>
          <pc:sldMk cId="112250365" sldId="2147481081"/>
        </pc:sldMkLst>
        <pc:spChg chg="mod">
          <ac:chgData name="David Vachala" userId="91433487-0c4d-408d-9c05-4db9b7ff8fc7" providerId="ADAL" clId="{548892CE-0D09-47F3-A644-E51D5FA5E6B2}" dt="2023-12-22T11:12:42.221" v="379" actId="20577"/>
          <ac:spMkLst>
            <pc:docMk/>
            <pc:sldMk cId="112250365" sldId="2147481081"/>
            <ac:spMk id="2" creationId="{DEDA9A64-3C97-8158-8DF7-CB7BCFE195D6}"/>
          </ac:spMkLst>
        </pc:spChg>
        <pc:spChg chg="mod">
          <ac:chgData name="David Vachala" userId="91433487-0c4d-408d-9c05-4db9b7ff8fc7" providerId="ADAL" clId="{548892CE-0D09-47F3-A644-E51D5FA5E6B2}" dt="2023-12-22T11:12:26.970" v="338" actId="27636"/>
          <ac:spMkLst>
            <pc:docMk/>
            <pc:sldMk cId="112250365" sldId="2147481081"/>
            <ac:spMk id="3" creationId="{3CF3C6B7-C50C-5F95-2FE2-CCC9B473DB7A}"/>
          </ac:spMkLst>
        </pc:spChg>
        <pc:picChg chg="add mod">
          <ac:chgData name="David Vachala" userId="91433487-0c4d-408d-9c05-4db9b7ff8fc7" providerId="ADAL" clId="{548892CE-0D09-47F3-A644-E51D5FA5E6B2}" dt="2023-12-22T11:11:31.135" v="326" actId="1076"/>
          <ac:picMkLst>
            <pc:docMk/>
            <pc:sldMk cId="112250365" sldId="2147481081"/>
            <ac:picMk id="1026" creationId="{CDD87997-61BA-0954-7F24-0AA0FB755896}"/>
          </ac:picMkLst>
        </pc:picChg>
      </pc:sldChg>
      <pc:sldChg chg="addSp modSp new mod">
        <pc:chgData name="David Vachala" userId="91433487-0c4d-408d-9c05-4db9b7ff8fc7" providerId="ADAL" clId="{548892CE-0D09-47F3-A644-E51D5FA5E6B2}" dt="2023-12-22T11:14:25.021" v="479" actId="20577"/>
        <pc:sldMkLst>
          <pc:docMk/>
          <pc:sldMk cId="1866660961" sldId="2147481082"/>
        </pc:sldMkLst>
        <pc:spChg chg="mod">
          <ac:chgData name="David Vachala" userId="91433487-0c4d-408d-9c05-4db9b7ff8fc7" providerId="ADAL" clId="{548892CE-0D09-47F3-A644-E51D5FA5E6B2}" dt="2023-12-22T11:14:25.021" v="479" actId="20577"/>
          <ac:spMkLst>
            <pc:docMk/>
            <pc:sldMk cId="1866660961" sldId="2147481082"/>
            <ac:spMk id="2" creationId="{00E26123-4648-8B08-76BE-BD9E560C93F6}"/>
          </ac:spMkLst>
        </pc:spChg>
        <pc:spChg chg="mod">
          <ac:chgData name="David Vachala" userId="91433487-0c4d-408d-9c05-4db9b7ff8fc7" providerId="ADAL" clId="{548892CE-0D09-47F3-A644-E51D5FA5E6B2}" dt="2023-12-22T11:14:04.881" v="391" actId="27636"/>
          <ac:spMkLst>
            <pc:docMk/>
            <pc:sldMk cId="1866660961" sldId="2147481082"/>
            <ac:spMk id="3" creationId="{6D4E9B7E-0330-4CF0-815B-09AC8B271058}"/>
          </ac:spMkLst>
        </pc:spChg>
        <pc:picChg chg="add mod">
          <ac:chgData name="David Vachala" userId="91433487-0c4d-408d-9c05-4db9b7ff8fc7" providerId="ADAL" clId="{548892CE-0D09-47F3-A644-E51D5FA5E6B2}" dt="2023-12-22T11:13:07.795" v="384" actId="14100"/>
          <ac:picMkLst>
            <pc:docMk/>
            <pc:sldMk cId="1866660961" sldId="2147481082"/>
            <ac:picMk id="2050" creationId="{B4258B49-0F1B-F64B-0FB1-C38DFA875DFE}"/>
          </ac:picMkLst>
        </pc:picChg>
      </pc:sldChg>
      <pc:sldChg chg="addSp modSp new mod">
        <pc:chgData name="David Vachala" userId="91433487-0c4d-408d-9c05-4db9b7ff8fc7" providerId="ADAL" clId="{548892CE-0D09-47F3-A644-E51D5FA5E6B2}" dt="2023-12-22T11:17:54.904" v="507" actId="20577"/>
        <pc:sldMkLst>
          <pc:docMk/>
          <pc:sldMk cId="2493889078" sldId="2147481083"/>
        </pc:sldMkLst>
        <pc:spChg chg="mod">
          <ac:chgData name="David Vachala" userId="91433487-0c4d-408d-9c05-4db9b7ff8fc7" providerId="ADAL" clId="{548892CE-0D09-47F3-A644-E51D5FA5E6B2}" dt="2023-12-22T11:17:54.904" v="507" actId="20577"/>
          <ac:spMkLst>
            <pc:docMk/>
            <pc:sldMk cId="2493889078" sldId="2147481083"/>
            <ac:spMk id="2" creationId="{D964EF4F-62F1-4C7E-0703-E580ECE6D336}"/>
          </ac:spMkLst>
        </pc:spChg>
        <pc:spChg chg="mod">
          <ac:chgData name="David Vachala" userId="91433487-0c4d-408d-9c05-4db9b7ff8fc7" providerId="ADAL" clId="{548892CE-0D09-47F3-A644-E51D5FA5E6B2}" dt="2023-12-22T11:17:42.088" v="495" actId="27636"/>
          <ac:spMkLst>
            <pc:docMk/>
            <pc:sldMk cId="2493889078" sldId="2147481083"/>
            <ac:spMk id="3" creationId="{242C0721-2302-44B3-8BA6-9BDD76B63957}"/>
          </ac:spMkLst>
        </pc:spChg>
        <pc:spChg chg="add mod">
          <ac:chgData name="David Vachala" userId="91433487-0c4d-408d-9c05-4db9b7ff8fc7" providerId="ADAL" clId="{548892CE-0D09-47F3-A644-E51D5FA5E6B2}" dt="2023-12-22T11:15:04.572" v="482" actId="1076"/>
          <ac:spMkLst>
            <pc:docMk/>
            <pc:sldMk cId="2493889078" sldId="2147481083"/>
            <ac:spMk id="6" creationId="{1D78228D-A947-B761-7435-3CB4957343DB}"/>
          </ac:spMkLst>
        </pc:spChg>
      </pc:sldChg>
      <pc:sldChg chg="addSp modSp new mod">
        <pc:chgData name="David Vachala" userId="91433487-0c4d-408d-9c05-4db9b7ff8fc7" providerId="ADAL" clId="{548892CE-0D09-47F3-A644-E51D5FA5E6B2}" dt="2023-12-22T11:22:00.739" v="564" actId="20577"/>
        <pc:sldMkLst>
          <pc:docMk/>
          <pc:sldMk cId="823084477" sldId="2147481084"/>
        </pc:sldMkLst>
        <pc:spChg chg="mod">
          <ac:chgData name="David Vachala" userId="91433487-0c4d-408d-9c05-4db9b7ff8fc7" providerId="ADAL" clId="{548892CE-0D09-47F3-A644-E51D5FA5E6B2}" dt="2023-12-22T11:22:00.739" v="564" actId="20577"/>
          <ac:spMkLst>
            <pc:docMk/>
            <pc:sldMk cId="823084477" sldId="2147481084"/>
            <ac:spMk id="2" creationId="{861008FD-80D6-6795-5EA3-F636A819FCB5}"/>
          </ac:spMkLst>
        </pc:spChg>
        <pc:spChg chg="mod">
          <ac:chgData name="David Vachala" userId="91433487-0c4d-408d-9c05-4db9b7ff8fc7" providerId="ADAL" clId="{548892CE-0D09-47F3-A644-E51D5FA5E6B2}" dt="2023-12-22T11:21:18.105" v="515" actId="27636"/>
          <ac:spMkLst>
            <pc:docMk/>
            <pc:sldMk cId="823084477" sldId="2147481084"/>
            <ac:spMk id="3" creationId="{DD0D6B50-BFC0-88BC-89CE-8A021AB7F0DC}"/>
          </ac:spMkLst>
        </pc:spChg>
        <pc:picChg chg="add mod">
          <ac:chgData name="David Vachala" userId="91433487-0c4d-408d-9c05-4db9b7ff8fc7" providerId="ADAL" clId="{548892CE-0D09-47F3-A644-E51D5FA5E6B2}" dt="2023-12-22T11:19:01.564" v="512" actId="1076"/>
          <ac:picMkLst>
            <pc:docMk/>
            <pc:sldMk cId="823084477" sldId="2147481084"/>
            <ac:picMk id="3074" creationId="{7DABA17C-F609-90B3-2513-17604C2EB8CB}"/>
          </ac:picMkLst>
        </pc:picChg>
      </pc:sldChg>
      <pc:sldChg chg="addSp modSp new mod">
        <pc:chgData name="David Vachala" userId="91433487-0c4d-408d-9c05-4db9b7ff8fc7" providerId="ADAL" clId="{548892CE-0D09-47F3-A644-E51D5FA5E6B2}" dt="2023-12-22T11:23:59.670" v="582" actId="14100"/>
        <pc:sldMkLst>
          <pc:docMk/>
          <pc:sldMk cId="1242077361" sldId="2147481085"/>
        </pc:sldMkLst>
        <pc:spChg chg="mod">
          <ac:chgData name="David Vachala" userId="91433487-0c4d-408d-9c05-4db9b7ff8fc7" providerId="ADAL" clId="{548892CE-0D09-47F3-A644-E51D5FA5E6B2}" dt="2023-12-22T11:22:56.678" v="570" actId="108"/>
          <ac:spMkLst>
            <pc:docMk/>
            <pc:sldMk cId="1242077361" sldId="2147481085"/>
            <ac:spMk id="2" creationId="{F71D6217-A5E8-3A8C-C320-B08BAE1BCFFE}"/>
          </ac:spMkLst>
        </pc:spChg>
        <pc:spChg chg="mod">
          <ac:chgData name="David Vachala" userId="91433487-0c4d-408d-9c05-4db9b7ff8fc7" providerId="ADAL" clId="{548892CE-0D09-47F3-A644-E51D5FA5E6B2}" dt="2023-12-22T11:23:27.719" v="574" actId="14100"/>
          <ac:spMkLst>
            <pc:docMk/>
            <pc:sldMk cId="1242077361" sldId="2147481085"/>
            <ac:spMk id="3" creationId="{BD621CA1-EB37-3CAE-D368-2E30364C9F58}"/>
          </ac:spMkLst>
        </pc:spChg>
        <pc:spChg chg="add mod">
          <ac:chgData name="David Vachala" userId="91433487-0c4d-408d-9c05-4db9b7ff8fc7" providerId="ADAL" clId="{548892CE-0D09-47F3-A644-E51D5FA5E6B2}" dt="2023-12-22T11:23:56.292" v="581" actId="1076"/>
          <ac:spMkLst>
            <pc:docMk/>
            <pc:sldMk cId="1242077361" sldId="2147481085"/>
            <ac:spMk id="6" creationId="{B12DC5B0-A240-C14F-F30B-1D903B9F25C9}"/>
          </ac:spMkLst>
        </pc:spChg>
        <pc:picChg chg="add mod">
          <ac:chgData name="David Vachala" userId="91433487-0c4d-408d-9c05-4db9b7ff8fc7" providerId="ADAL" clId="{548892CE-0D09-47F3-A644-E51D5FA5E6B2}" dt="2023-12-22T11:23:59.670" v="582" actId="14100"/>
          <ac:picMkLst>
            <pc:docMk/>
            <pc:sldMk cId="1242077361" sldId="2147481085"/>
            <ac:picMk id="4098" creationId="{DBF3610A-F653-A20F-37D8-6A6536BB4539}"/>
          </ac:picMkLst>
        </pc:picChg>
        <pc:picChg chg="add mod">
          <ac:chgData name="David Vachala" userId="91433487-0c4d-408d-9c05-4db9b7ff8fc7" providerId="ADAL" clId="{548892CE-0D09-47F3-A644-E51D5FA5E6B2}" dt="2023-12-22T11:23:53.342" v="580" actId="1076"/>
          <ac:picMkLst>
            <pc:docMk/>
            <pc:sldMk cId="1242077361" sldId="2147481085"/>
            <ac:picMk id="4100" creationId="{816F2417-42A5-F573-1321-D8625DA3ADDF}"/>
          </ac:picMkLst>
        </pc:picChg>
      </pc:sldChg>
      <pc:sldChg chg="addSp modSp new mod">
        <pc:chgData name="David Vachala" userId="91433487-0c4d-408d-9c05-4db9b7ff8fc7" providerId="ADAL" clId="{548892CE-0D09-47F3-A644-E51D5FA5E6B2}" dt="2023-12-22T11:26:25.978" v="594"/>
        <pc:sldMkLst>
          <pc:docMk/>
          <pc:sldMk cId="4285989823" sldId="2147481086"/>
        </pc:sldMkLst>
        <pc:spChg chg="mod">
          <ac:chgData name="David Vachala" userId="91433487-0c4d-408d-9c05-4db9b7ff8fc7" providerId="ADAL" clId="{548892CE-0D09-47F3-A644-E51D5FA5E6B2}" dt="2023-12-22T11:25:47.423" v="593" actId="20577"/>
          <ac:spMkLst>
            <pc:docMk/>
            <pc:sldMk cId="4285989823" sldId="2147481086"/>
            <ac:spMk id="2" creationId="{ABBD4758-AB0F-D4A3-A429-A0D923A170AC}"/>
          </ac:spMkLst>
        </pc:spChg>
        <pc:spChg chg="mod">
          <ac:chgData name="David Vachala" userId="91433487-0c4d-408d-9c05-4db9b7ff8fc7" providerId="ADAL" clId="{548892CE-0D09-47F3-A644-E51D5FA5E6B2}" dt="2023-12-22T11:26:25.978" v="594"/>
          <ac:spMkLst>
            <pc:docMk/>
            <pc:sldMk cId="4285989823" sldId="2147481086"/>
            <ac:spMk id="3" creationId="{BACC444F-9F31-884B-CB94-87B797A580E3}"/>
          </ac:spMkLst>
        </pc:spChg>
        <pc:spChg chg="add mod">
          <ac:chgData name="David Vachala" userId="91433487-0c4d-408d-9c05-4db9b7ff8fc7" providerId="ADAL" clId="{548892CE-0D09-47F3-A644-E51D5FA5E6B2}" dt="2023-12-22T11:25:15.917" v="588" actId="1076"/>
          <ac:spMkLst>
            <pc:docMk/>
            <pc:sldMk cId="4285989823" sldId="2147481086"/>
            <ac:spMk id="6" creationId="{077E9EC4-0C13-22E7-DD96-C80B445382B0}"/>
          </ac:spMkLst>
        </pc:spChg>
        <pc:picChg chg="add mod">
          <ac:chgData name="David Vachala" userId="91433487-0c4d-408d-9c05-4db9b7ff8fc7" providerId="ADAL" clId="{548892CE-0D09-47F3-A644-E51D5FA5E6B2}" dt="2023-12-22T11:25:08.122" v="586" actId="1076"/>
          <ac:picMkLst>
            <pc:docMk/>
            <pc:sldMk cId="4285989823" sldId="2147481086"/>
            <ac:picMk id="5122" creationId="{947FC9B9-337F-FEF9-7C4D-A583505C9939}"/>
          </ac:picMkLst>
        </pc:picChg>
      </pc:sldChg>
      <pc:sldChg chg="add">
        <pc:chgData name="David Vachala" userId="91433487-0c4d-408d-9c05-4db9b7ff8fc7" providerId="ADAL" clId="{548892CE-0D09-47F3-A644-E51D5FA5E6B2}" dt="2023-12-27T11:56:20.422" v="595"/>
        <pc:sldMkLst>
          <pc:docMk/>
          <pc:sldMk cId="3814695147" sldId="2147481087"/>
        </pc:sldMkLst>
      </pc:sldChg>
      <pc:sldChg chg="add">
        <pc:chgData name="David Vachala" userId="91433487-0c4d-408d-9c05-4db9b7ff8fc7" providerId="ADAL" clId="{548892CE-0D09-47F3-A644-E51D5FA5E6B2}" dt="2023-12-27T11:56:20.422" v="595"/>
        <pc:sldMkLst>
          <pc:docMk/>
          <pc:sldMk cId="880996310" sldId="2147481088"/>
        </pc:sldMkLst>
      </pc:sldChg>
      <pc:sldChg chg="add">
        <pc:chgData name="David Vachala" userId="91433487-0c4d-408d-9c05-4db9b7ff8fc7" providerId="ADAL" clId="{548892CE-0D09-47F3-A644-E51D5FA5E6B2}" dt="2023-12-27T11:56:20.422" v="595"/>
        <pc:sldMkLst>
          <pc:docMk/>
          <pc:sldMk cId="622634651" sldId="2147481089"/>
        </pc:sldMkLst>
      </pc:sldChg>
      <pc:sldChg chg="addSp modSp new mod">
        <pc:chgData name="David Vachala" userId="91433487-0c4d-408d-9c05-4db9b7ff8fc7" providerId="ADAL" clId="{548892CE-0D09-47F3-A644-E51D5FA5E6B2}" dt="2023-12-27T12:11:23.524" v="650" actId="20577"/>
        <pc:sldMkLst>
          <pc:docMk/>
          <pc:sldMk cId="3104547492" sldId="2147481090"/>
        </pc:sldMkLst>
        <pc:spChg chg="mod">
          <ac:chgData name="David Vachala" userId="91433487-0c4d-408d-9c05-4db9b7ff8fc7" providerId="ADAL" clId="{548892CE-0D09-47F3-A644-E51D5FA5E6B2}" dt="2023-12-27T12:11:23.524" v="650" actId="20577"/>
          <ac:spMkLst>
            <pc:docMk/>
            <pc:sldMk cId="3104547492" sldId="2147481090"/>
            <ac:spMk id="2" creationId="{AC7A668B-DC77-0E0F-C2D0-69393E27DA89}"/>
          </ac:spMkLst>
        </pc:spChg>
        <pc:spChg chg="mod">
          <ac:chgData name="David Vachala" userId="91433487-0c4d-408d-9c05-4db9b7ff8fc7" providerId="ADAL" clId="{548892CE-0D09-47F3-A644-E51D5FA5E6B2}" dt="2023-12-27T12:11:03.836" v="607" actId="1076"/>
          <ac:spMkLst>
            <pc:docMk/>
            <pc:sldMk cId="3104547492" sldId="2147481090"/>
            <ac:spMk id="3" creationId="{0C2B70D6-6DEE-7E67-D326-6B3F3E9B93C3}"/>
          </ac:spMkLst>
        </pc:spChg>
        <pc:picChg chg="add mod">
          <ac:chgData name="David Vachala" userId="91433487-0c4d-408d-9c05-4db9b7ff8fc7" providerId="ADAL" clId="{548892CE-0D09-47F3-A644-E51D5FA5E6B2}" dt="2023-12-27T12:11:10.807" v="609" actId="1076"/>
          <ac:picMkLst>
            <pc:docMk/>
            <pc:sldMk cId="3104547492" sldId="2147481090"/>
            <ac:picMk id="6" creationId="{F8F67EFC-1CEA-E380-C766-F8BC8F0DBBBB}"/>
          </ac:picMkLst>
        </pc:picChg>
      </pc:sldChg>
      <pc:sldChg chg="addSp modSp new mod ord">
        <pc:chgData name="David Vachala" userId="91433487-0c4d-408d-9c05-4db9b7ff8fc7" providerId="ADAL" clId="{548892CE-0D09-47F3-A644-E51D5FA5E6B2}" dt="2023-12-27T12:15:03.939" v="676"/>
        <pc:sldMkLst>
          <pc:docMk/>
          <pc:sldMk cId="1640847533" sldId="2147481091"/>
        </pc:sldMkLst>
        <pc:spChg chg="mod">
          <ac:chgData name="David Vachala" userId="91433487-0c4d-408d-9c05-4db9b7ff8fc7" providerId="ADAL" clId="{548892CE-0D09-47F3-A644-E51D5FA5E6B2}" dt="2023-12-27T12:14:21.539" v="667" actId="27636"/>
          <ac:spMkLst>
            <pc:docMk/>
            <pc:sldMk cId="1640847533" sldId="2147481091"/>
            <ac:spMk id="2" creationId="{3DA8F742-1345-F60A-336B-7B660168063B}"/>
          </ac:spMkLst>
        </pc:spChg>
        <pc:spChg chg="mod">
          <ac:chgData name="David Vachala" userId="91433487-0c4d-408d-9c05-4db9b7ff8fc7" providerId="ADAL" clId="{548892CE-0D09-47F3-A644-E51D5FA5E6B2}" dt="2023-12-27T12:14:37.184" v="671" actId="27636"/>
          <ac:spMkLst>
            <pc:docMk/>
            <pc:sldMk cId="1640847533" sldId="2147481091"/>
            <ac:spMk id="3" creationId="{C12764BF-03A5-2DEF-E72F-7877CBE2F2CA}"/>
          </ac:spMkLst>
        </pc:spChg>
        <pc:picChg chg="add mod">
          <ac:chgData name="David Vachala" userId="91433487-0c4d-408d-9c05-4db9b7ff8fc7" providerId="ADAL" clId="{548892CE-0D09-47F3-A644-E51D5FA5E6B2}" dt="2023-12-27T12:13:48.653" v="656" actId="14100"/>
          <ac:picMkLst>
            <pc:docMk/>
            <pc:sldMk cId="1640847533" sldId="2147481091"/>
            <ac:picMk id="1026" creationId="{4759F83A-F49D-5B04-9194-A8B6B62342F2}"/>
          </ac:picMkLst>
        </pc:picChg>
        <pc:picChg chg="add mod">
          <ac:chgData name="David Vachala" userId="91433487-0c4d-408d-9c05-4db9b7ff8fc7" providerId="ADAL" clId="{548892CE-0D09-47F3-A644-E51D5FA5E6B2}" dt="2023-12-27T12:15:00.371" v="674" actId="1076"/>
          <ac:picMkLst>
            <pc:docMk/>
            <pc:sldMk cId="1640847533" sldId="2147481091"/>
            <ac:picMk id="1028" creationId="{EA4B9574-8E8E-1D6C-361A-96399394F489}"/>
          </ac:picMkLst>
        </pc:picChg>
      </pc:sldChg>
      <pc:sldChg chg="add">
        <pc:chgData name="David Vachala" userId="91433487-0c4d-408d-9c05-4db9b7ff8fc7" providerId="ADAL" clId="{548892CE-0D09-47F3-A644-E51D5FA5E6B2}" dt="2023-12-27T12:53:29.818" v="677"/>
        <pc:sldMkLst>
          <pc:docMk/>
          <pc:sldMk cId="1114401943" sldId="2147481092"/>
        </pc:sldMkLst>
      </pc:sldChg>
      <pc:sldChg chg="add">
        <pc:chgData name="David Vachala" userId="91433487-0c4d-408d-9c05-4db9b7ff8fc7" providerId="ADAL" clId="{548892CE-0D09-47F3-A644-E51D5FA5E6B2}" dt="2023-12-27T12:53:29.818" v="677"/>
        <pc:sldMkLst>
          <pc:docMk/>
          <pc:sldMk cId="778085012" sldId="2147481093"/>
        </pc:sldMkLst>
      </pc:sldChg>
      <pc:sldChg chg="add">
        <pc:chgData name="David Vachala" userId="91433487-0c4d-408d-9c05-4db9b7ff8fc7" providerId="ADAL" clId="{548892CE-0D09-47F3-A644-E51D5FA5E6B2}" dt="2023-12-27T12:53:29.818" v="677"/>
        <pc:sldMkLst>
          <pc:docMk/>
          <pc:sldMk cId="3978893456" sldId="2147481094"/>
        </pc:sldMkLst>
      </pc:sldChg>
      <pc:sldChg chg="add">
        <pc:chgData name="David Vachala" userId="91433487-0c4d-408d-9c05-4db9b7ff8fc7" providerId="ADAL" clId="{548892CE-0D09-47F3-A644-E51D5FA5E6B2}" dt="2023-12-27T12:53:29.818" v="677"/>
        <pc:sldMkLst>
          <pc:docMk/>
          <pc:sldMk cId="3745998981" sldId="2147481095"/>
        </pc:sldMkLst>
      </pc:sldChg>
      <pc:sldChg chg="add">
        <pc:chgData name="David Vachala" userId="91433487-0c4d-408d-9c05-4db9b7ff8fc7" providerId="ADAL" clId="{548892CE-0D09-47F3-A644-E51D5FA5E6B2}" dt="2023-12-27T12:53:29.818" v="677"/>
        <pc:sldMkLst>
          <pc:docMk/>
          <pc:sldMk cId="456667264" sldId="2147481096"/>
        </pc:sldMkLst>
      </pc:sldChg>
      <pc:sldChg chg="add">
        <pc:chgData name="David Vachala" userId="91433487-0c4d-408d-9c05-4db9b7ff8fc7" providerId="ADAL" clId="{548892CE-0D09-47F3-A644-E51D5FA5E6B2}" dt="2023-12-27T12:53:29.818" v="677"/>
        <pc:sldMkLst>
          <pc:docMk/>
          <pc:sldMk cId="2773965381" sldId="2147481097"/>
        </pc:sldMkLst>
      </pc:sldChg>
      <pc:sldChg chg="add">
        <pc:chgData name="David Vachala" userId="91433487-0c4d-408d-9c05-4db9b7ff8fc7" providerId="ADAL" clId="{548892CE-0D09-47F3-A644-E51D5FA5E6B2}" dt="2023-12-27T12:53:29.818" v="677"/>
        <pc:sldMkLst>
          <pc:docMk/>
          <pc:sldMk cId="1293309422" sldId="2147481098"/>
        </pc:sldMkLst>
      </pc:sldChg>
      <pc:sldChg chg="add">
        <pc:chgData name="David Vachala" userId="91433487-0c4d-408d-9c05-4db9b7ff8fc7" providerId="ADAL" clId="{548892CE-0D09-47F3-A644-E51D5FA5E6B2}" dt="2023-12-27T12:53:29.818" v="677"/>
        <pc:sldMkLst>
          <pc:docMk/>
          <pc:sldMk cId="2719132873" sldId="2147481099"/>
        </pc:sldMkLst>
      </pc:sldChg>
      <pc:sldChg chg="add">
        <pc:chgData name="David Vachala" userId="91433487-0c4d-408d-9c05-4db9b7ff8fc7" providerId="ADAL" clId="{548892CE-0D09-47F3-A644-E51D5FA5E6B2}" dt="2023-12-27T12:53:29.818" v="677"/>
        <pc:sldMkLst>
          <pc:docMk/>
          <pc:sldMk cId="2245045195" sldId="2147481103"/>
        </pc:sldMkLst>
      </pc:sldChg>
      <pc:sldChg chg="add">
        <pc:chgData name="David Vachala" userId="91433487-0c4d-408d-9c05-4db9b7ff8fc7" providerId="ADAL" clId="{548892CE-0D09-47F3-A644-E51D5FA5E6B2}" dt="2023-12-27T12:53:29.818" v="677"/>
        <pc:sldMkLst>
          <pc:docMk/>
          <pc:sldMk cId="2921991950" sldId="2147481105"/>
        </pc:sldMkLst>
      </pc:sldChg>
      <pc:sldChg chg="add">
        <pc:chgData name="David Vachala" userId="91433487-0c4d-408d-9c05-4db9b7ff8fc7" providerId="ADAL" clId="{548892CE-0D09-47F3-A644-E51D5FA5E6B2}" dt="2023-12-27T12:53:29.818" v="677"/>
        <pc:sldMkLst>
          <pc:docMk/>
          <pc:sldMk cId="3978713161" sldId="2147481106"/>
        </pc:sldMkLst>
      </pc:sldChg>
      <pc:sldChg chg="add">
        <pc:chgData name="David Vachala" userId="91433487-0c4d-408d-9c05-4db9b7ff8fc7" providerId="ADAL" clId="{548892CE-0D09-47F3-A644-E51D5FA5E6B2}" dt="2023-12-27T12:53:29.818" v="677"/>
        <pc:sldMkLst>
          <pc:docMk/>
          <pc:sldMk cId="1952940507" sldId="2147481107"/>
        </pc:sldMkLst>
      </pc:sldChg>
      <pc:sldChg chg="add">
        <pc:chgData name="David Vachala" userId="91433487-0c4d-408d-9c05-4db9b7ff8fc7" providerId="ADAL" clId="{548892CE-0D09-47F3-A644-E51D5FA5E6B2}" dt="2023-12-27T12:53:29.818" v="677"/>
        <pc:sldMkLst>
          <pc:docMk/>
          <pc:sldMk cId="3473419103" sldId="2147481108"/>
        </pc:sldMkLst>
      </pc:sldChg>
      <pc:sldChg chg="add">
        <pc:chgData name="David Vachala" userId="91433487-0c4d-408d-9c05-4db9b7ff8fc7" providerId="ADAL" clId="{548892CE-0D09-47F3-A644-E51D5FA5E6B2}" dt="2023-12-27T12:53:29.818" v="677"/>
        <pc:sldMkLst>
          <pc:docMk/>
          <pc:sldMk cId="917635099" sldId="2147481109"/>
        </pc:sldMkLst>
      </pc:sldChg>
      <pc:sldChg chg="add">
        <pc:chgData name="David Vachala" userId="91433487-0c4d-408d-9c05-4db9b7ff8fc7" providerId="ADAL" clId="{548892CE-0D09-47F3-A644-E51D5FA5E6B2}" dt="2023-12-27T12:53:29.818" v="677"/>
        <pc:sldMkLst>
          <pc:docMk/>
          <pc:sldMk cId="1786690757" sldId="2147481110"/>
        </pc:sldMkLst>
      </pc:sldChg>
      <pc:sldChg chg="add">
        <pc:chgData name="David Vachala" userId="91433487-0c4d-408d-9c05-4db9b7ff8fc7" providerId="ADAL" clId="{548892CE-0D09-47F3-A644-E51D5FA5E6B2}" dt="2023-12-27T12:53:29.818" v="677"/>
        <pc:sldMkLst>
          <pc:docMk/>
          <pc:sldMk cId="710845896" sldId="2147481111"/>
        </pc:sldMkLst>
      </pc:sldChg>
      <pc:sldChg chg="add">
        <pc:chgData name="David Vachala" userId="91433487-0c4d-408d-9c05-4db9b7ff8fc7" providerId="ADAL" clId="{548892CE-0D09-47F3-A644-E51D5FA5E6B2}" dt="2023-12-27T12:53:29.818" v="677"/>
        <pc:sldMkLst>
          <pc:docMk/>
          <pc:sldMk cId="3699962041" sldId="2147481112"/>
        </pc:sldMkLst>
      </pc:sldChg>
    </pc:docChg>
  </pc:docChgLst>
  <pc:docChgLst>
    <pc:chgData name="David VACHALA" userId="S::david.vachala@bizappsfrenchcommunity.com::76d02b97-1bbd-456c-868a-7dcf11490085" providerId="AD" clId="Web-{DEA03020-B1BD-44B5-AE8D-D5A24B4AD862}"/>
    <pc:docChg chg="addSld delSld addMainMaster modSection">
      <pc:chgData name="David VACHALA" userId="S::david.vachala@bizappsfrenchcommunity.com::76d02b97-1bbd-456c-868a-7dcf11490085" providerId="AD" clId="Web-{DEA03020-B1BD-44B5-AE8D-D5A24B4AD862}" dt="2023-05-31T06:16:37.513" v="23"/>
      <pc:docMkLst>
        <pc:docMk/>
      </pc:docMkLst>
      <pc:sldChg chg="del">
        <pc:chgData name="David VACHALA" userId="S::david.vachala@bizappsfrenchcommunity.com::76d02b97-1bbd-456c-868a-7dcf11490085" providerId="AD" clId="Web-{DEA03020-B1BD-44B5-AE8D-D5A24B4AD862}" dt="2023-05-31T06:16:37.513" v="23"/>
        <pc:sldMkLst>
          <pc:docMk/>
          <pc:sldMk cId="1266039147" sldId="436"/>
        </pc:sldMkLst>
      </pc:sldChg>
      <pc:sldChg chg="add">
        <pc:chgData name="David VACHALA" userId="S::david.vachala@bizappsfrenchcommunity.com::76d02b97-1bbd-456c-868a-7dcf11490085" providerId="AD" clId="Web-{DEA03020-B1BD-44B5-AE8D-D5A24B4AD862}" dt="2023-05-31T06:15:03.917" v="0"/>
        <pc:sldMkLst>
          <pc:docMk/>
          <pc:sldMk cId="4275265572" sldId="443"/>
        </pc:sldMkLst>
      </pc:sldChg>
      <pc:sldChg chg="add">
        <pc:chgData name="David VACHALA" userId="S::david.vachala@bizappsfrenchcommunity.com::76d02b97-1bbd-456c-868a-7dcf11490085" providerId="AD" clId="Web-{DEA03020-B1BD-44B5-AE8D-D5A24B4AD862}" dt="2023-05-31T06:15:03.980" v="1"/>
        <pc:sldMkLst>
          <pc:docMk/>
          <pc:sldMk cId="709408623" sldId="444"/>
        </pc:sldMkLst>
      </pc:sldChg>
      <pc:sldChg chg="add">
        <pc:chgData name="David VACHALA" userId="S::david.vachala@bizappsfrenchcommunity.com::76d02b97-1bbd-456c-868a-7dcf11490085" providerId="AD" clId="Web-{DEA03020-B1BD-44B5-AE8D-D5A24B4AD862}" dt="2023-05-31T06:15:04.073" v="2"/>
        <pc:sldMkLst>
          <pc:docMk/>
          <pc:sldMk cId="3260124263" sldId="445"/>
        </pc:sldMkLst>
      </pc:sldChg>
      <pc:sldChg chg="add">
        <pc:chgData name="David VACHALA" userId="S::david.vachala@bizappsfrenchcommunity.com::76d02b97-1bbd-456c-868a-7dcf11490085" providerId="AD" clId="Web-{DEA03020-B1BD-44B5-AE8D-D5A24B4AD862}" dt="2023-05-31T06:15:04.214" v="3"/>
        <pc:sldMkLst>
          <pc:docMk/>
          <pc:sldMk cId="3883562754" sldId="446"/>
        </pc:sldMkLst>
      </pc:sldChg>
      <pc:sldChg chg="add">
        <pc:chgData name="David VACHALA" userId="S::david.vachala@bizappsfrenchcommunity.com::76d02b97-1bbd-456c-868a-7dcf11490085" providerId="AD" clId="Web-{DEA03020-B1BD-44B5-AE8D-D5A24B4AD862}" dt="2023-05-31T06:15:04.355" v="4"/>
        <pc:sldMkLst>
          <pc:docMk/>
          <pc:sldMk cId="356777352" sldId="447"/>
        </pc:sldMkLst>
      </pc:sldChg>
      <pc:sldChg chg="add">
        <pc:chgData name="David VACHALA" userId="S::david.vachala@bizappsfrenchcommunity.com::76d02b97-1bbd-456c-868a-7dcf11490085" providerId="AD" clId="Web-{DEA03020-B1BD-44B5-AE8D-D5A24B4AD862}" dt="2023-05-31T06:15:04.495" v="5"/>
        <pc:sldMkLst>
          <pc:docMk/>
          <pc:sldMk cId="1944890437" sldId="448"/>
        </pc:sldMkLst>
      </pc:sldChg>
      <pc:sldChg chg="add">
        <pc:chgData name="David VACHALA" userId="S::david.vachala@bizappsfrenchcommunity.com::76d02b97-1bbd-456c-868a-7dcf11490085" providerId="AD" clId="Web-{DEA03020-B1BD-44B5-AE8D-D5A24B4AD862}" dt="2023-05-31T06:15:04.605" v="6"/>
        <pc:sldMkLst>
          <pc:docMk/>
          <pc:sldMk cId="4264840364" sldId="449"/>
        </pc:sldMkLst>
      </pc:sldChg>
      <pc:sldChg chg="add">
        <pc:chgData name="David VACHALA" userId="S::david.vachala@bizappsfrenchcommunity.com::76d02b97-1bbd-456c-868a-7dcf11490085" providerId="AD" clId="Web-{DEA03020-B1BD-44B5-AE8D-D5A24B4AD862}" dt="2023-05-31T06:15:04.652" v="7"/>
        <pc:sldMkLst>
          <pc:docMk/>
          <pc:sldMk cId="2593161758" sldId="450"/>
        </pc:sldMkLst>
      </pc:sldChg>
      <pc:sldChg chg="add">
        <pc:chgData name="David VACHALA" userId="S::david.vachala@bizappsfrenchcommunity.com::76d02b97-1bbd-456c-868a-7dcf11490085" providerId="AD" clId="Web-{DEA03020-B1BD-44B5-AE8D-D5A24B4AD862}" dt="2023-05-31T06:15:04.698" v="8"/>
        <pc:sldMkLst>
          <pc:docMk/>
          <pc:sldMk cId="4035324801" sldId="451"/>
        </pc:sldMkLst>
      </pc:sldChg>
      <pc:sldChg chg="add">
        <pc:chgData name="David VACHALA" userId="S::david.vachala@bizappsfrenchcommunity.com::76d02b97-1bbd-456c-868a-7dcf11490085" providerId="AD" clId="Web-{DEA03020-B1BD-44B5-AE8D-D5A24B4AD862}" dt="2023-05-31T06:15:04.777" v="9"/>
        <pc:sldMkLst>
          <pc:docMk/>
          <pc:sldMk cId="2314407330" sldId="452"/>
        </pc:sldMkLst>
      </pc:sldChg>
      <pc:sldChg chg="add">
        <pc:chgData name="David VACHALA" userId="S::david.vachala@bizappsfrenchcommunity.com::76d02b97-1bbd-456c-868a-7dcf11490085" providerId="AD" clId="Web-{DEA03020-B1BD-44B5-AE8D-D5A24B4AD862}" dt="2023-05-31T06:15:04.933" v="10"/>
        <pc:sldMkLst>
          <pc:docMk/>
          <pc:sldMk cId="2529439166" sldId="453"/>
        </pc:sldMkLst>
      </pc:sldChg>
      <pc:sldChg chg="add">
        <pc:chgData name="David VACHALA" userId="S::david.vachala@bizappsfrenchcommunity.com::76d02b97-1bbd-456c-868a-7dcf11490085" providerId="AD" clId="Web-{DEA03020-B1BD-44B5-AE8D-D5A24B4AD862}" dt="2023-05-31T06:15:06.855" v="11"/>
        <pc:sldMkLst>
          <pc:docMk/>
          <pc:sldMk cId="3850558325" sldId="454"/>
        </pc:sldMkLst>
      </pc:sldChg>
      <pc:sldChg chg="add">
        <pc:chgData name="David VACHALA" userId="S::david.vachala@bizappsfrenchcommunity.com::76d02b97-1bbd-456c-868a-7dcf11490085" providerId="AD" clId="Web-{DEA03020-B1BD-44B5-AE8D-D5A24B4AD862}" dt="2023-05-31T06:15:07.011" v="12"/>
        <pc:sldMkLst>
          <pc:docMk/>
          <pc:sldMk cId="3787628113" sldId="455"/>
        </pc:sldMkLst>
      </pc:sldChg>
      <pc:sldChg chg="add">
        <pc:chgData name="David VACHALA" userId="S::david.vachala@bizappsfrenchcommunity.com::76d02b97-1bbd-456c-868a-7dcf11490085" providerId="AD" clId="Web-{DEA03020-B1BD-44B5-AE8D-D5A24B4AD862}" dt="2023-05-31T06:15:07.245" v="13"/>
        <pc:sldMkLst>
          <pc:docMk/>
          <pc:sldMk cId="1887971649" sldId="456"/>
        </pc:sldMkLst>
      </pc:sldChg>
      <pc:sldChg chg="add">
        <pc:chgData name="David VACHALA" userId="S::david.vachala@bizappsfrenchcommunity.com::76d02b97-1bbd-456c-868a-7dcf11490085" providerId="AD" clId="Web-{DEA03020-B1BD-44B5-AE8D-D5A24B4AD862}" dt="2023-05-31T06:15:07.433" v="14"/>
        <pc:sldMkLst>
          <pc:docMk/>
          <pc:sldMk cId="888424680" sldId="457"/>
        </pc:sldMkLst>
      </pc:sldChg>
      <pc:sldChg chg="add">
        <pc:chgData name="David VACHALA" userId="S::david.vachala@bizappsfrenchcommunity.com::76d02b97-1bbd-456c-868a-7dcf11490085" providerId="AD" clId="Web-{DEA03020-B1BD-44B5-AE8D-D5A24B4AD862}" dt="2023-05-31T06:15:07.620" v="15"/>
        <pc:sldMkLst>
          <pc:docMk/>
          <pc:sldMk cId="2959556853" sldId="458"/>
        </pc:sldMkLst>
      </pc:sldChg>
      <pc:sldChg chg="add">
        <pc:chgData name="David VACHALA" userId="S::david.vachala@bizappsfrenchcommunity.com::76d02b97-1bbd-456c-868a-7dcf11490085" providerId="AD" clId="Web-{DEA03020-B1BD-44B5-AE8D-D5A24B4AD862}" dt="2023-05-31T06:15:07.870" v="16"/>
        <pc:sldMkLst>
          <pc:docMk/>
          <pc:sldMk cId="2322402862" sldId="459"/>
        </pc:sldMkLst>
      </pc:sldChg>
      <pc:sldChg chg="add">
        <pc:chgData name="David VACHALA" userId="S::david.vachala@bizappsfrenchcommunity.com::76d02b97-1bbd-456c-868a-7dcf11490085" providerId="AD" clId="Web-{DEA03020-B1BD-44B5-AE8D-D5A24B4AD862}" dt="2023-05-31T06:15:07.948" v="17"/>
        <pc:sldMkLst>
          <pc:docMk/>
          <pc:sldMk cId="1510403190" sldId="460"/>
        </pc:sldMkLst>
      </pc:sldChg>
      <pc:sldChg chg="add">
        <pc:chgData name="David VACHALA" userId="S::david.vachala@bizappsfrenchcommunity.com::76d02b97-1bbd-456c-868a-7dcf11490085" providerId="AD" clId="Web-{DEA03020-B1BD-44B5-AE8D-D5A24B4AD862}" dt="2023-05-31T06:15:08.073" v="18"/>
        <pc:sldMkLst>
          <pc:docMk/>
          <pc:sldMk cId="1971178331" sldId="461"/>
        </pc:sldMkLst>
      </pc:sldChg>
      <pc:sldChg chg="add">
        <pc:chgData name="David VACHALA" userId="S::david.vachala@bizappsfrenchcommunity.com::76d02b97-1bbd-456c-868a-7dcf11490085" providerId="AD" clId="Web-{DEA03020-B1BD-44B5-AE8D-D5A24B4AD862}" dt="2023-05-31T06:15:08.152" v="19"/>
        <pc:sldMkLst>
          <pc:docMk/>
          <pc:sldMk cId="4292086466" sldId="462"/>
        </pc:sldMkLst>
      </pc:sldChg>
      <pc:sldChg chg="add">
        <pc:chgData name="David VACHALA" userId="S::david.vachala@bizappsfrenchcommunity.com::76d02b97-1bbd-456c-868a-7dcf11490085" providerId="AD" clId="Web-{DEA03020-B1BD-44B5-AE8D-D5A24B4AD862}" dt="2023-05-31T06:15:08.230" v="20"/>
        <pc:sldMkLst>
          <pc:docMk/>
          <pc:sldMk cId="1824590214" sldId="463"/>
        </pc:sldMkLst>
      </pc:sldChg>
      <pc:sldChg chg="add">
        <pc:chgData name="David VACHALA" userId="S::david.vachala@bizappsfrenchcommunity.com::76d02b97-1bbd-456c-868a-7dcf11490085" providerId="AD" clId="Web-{DEA03020-B1BD-44B5-AE8D-D5A24B4AD862}" dt="2023-05-31T06:15:08.292" v="21"/>
        <pc:sldMkLst>
          <pc:docMk/>
          <pc:sldMk cId="2364112388" sldId="464"/>
        </pc:sldMkLst>
      </pc:sldChg>
      <pc:sldChg chg="add">
        <pc:chgData name="David VACHALA" userId="S::david.vachala@bizappsfrenchcommunity.com::76d02b97-1bbd-456c-868a-7dcf11490085" providerId="AD" clId="Web-{DEA03020-B1BD-44B5-AE8D-D5A24B4AD862}" dt="2023-05-31T06:15:08.370" v="22"/>
        <pc:sldMkLst>
          <pc:docMk/>
          <pc:sldMk cId="2383723131" sldId="465"/>
        </pc:sldMkLst>
      </pc:sldChg>
      <pc:sldMasterChg chg="add addSldLayout">
        <pc:chgData name="David VACHALA" userId="S::david.vachala@bizappsfrenchcommunity.com::76d02b97-1bbd-456c-868a-7dcf11490085" providerId="AD" clId="Web-{DEA03020-B1BD-44B5-AE8D-D5A24B4AD862}" dt="2023-05-31T06:15:03.917" v="0"/>
        <pc:sldMasterMkLst>
          <pc:docMk/>
          <pc:sldMasterMk cId="2885650283" sldId="2147483667"/>
        </pc:sldMasterMkLst>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3931758505" sldId="2147483668"/>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1440509040" sldId="2147483669"/>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468172779" sldId="2147483670"/>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1443775131" sldId="2147483671"/>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150209998" sldId="2147483672"/>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651883608" sldId="2147483673"/>
          </pc:sldLayoutMkLst>
        </pc:sldLayoutChg>
      </pc:sldMasterChg>
    </pc:docChg>
  </pc:docChgLst>
  <pc:docChgLst>
    <pc:chgData name="David Vachala" userId="91433487-0c4d-408d-9c05-4db9b7ff8fc7" providerId="ADAL" clId="{17ACA206-15FB-46F9-9CAB-58973082162A}"/>
    <pc:docChg chg="undo redo custSel addSld delSld modSld modSection">
      <pc:chgData name="David Vachala" userId="91433487-0c4d-408d-9c05-4db9b7ff8fc7" providerId="ADAL" clId="{17ACA206-15FB-46F9-9CAB-58973082162A}" dt="2023-04-15T13:53:45.908" v="127" actId="1076"/>
      <pc:docMkLst>
        <pc:docMk/>
      </pc:docMkLst>
      <pc:sldChg chg="modSp mod">
        <pc:chgData name="David Vachala" userId="91433487-0c4d-408d-9c05-4db9b7ff8fc7" providerId="ADAL" clId="{17ACA206-15FB-46F9-9CAB-58973082162A}" dt="2023-04-15T13:53:08.301" v="121" actId="27636"/>
        <pc:sldMkLst>
          <pc:docMk/>
          <pc:sldMk cId="3674066786" sldId="256"/>
        </pc:sldMkLst>
        <pc:spChg chg="mod">
          <ac:chgData name="David Vachala" userId="91433487-0c4d-408d-9c05-4db9b7ff8fc7" providerId="ADAL" clId="{17ACA206-15FB-46F9-9CAB-58973082162A}" dt="2023-04-15T13:53:08.301" v="121" actId="27636"/>
          <ac:spMkLst>
            <pc:docMk/>
            <pc:sldMk cId="3674066786" sldId="256"/>
            <ac:spMk id="8" creationId="{88B82E67-C906-4FA9-BD44-A226DC6C19B0}"/>
          </ac:spMkLst>
        </pc:spChg>
        <pc:spChg chg="mod">
          <ac:chgData name="David Vachala" userId="91433487-0c4d-408d-9c05-4db9b7ff8fc7" providerId="ADAL" clId="{17ACA206-15FB-46F9-9CAB-58973082162A}" dt="2023-04-15T13:52:27.622" v="112"/>
          <ac:spMkLst>
            <pc:docMk/>
            <pc:sldMk cId="3674066786" sldId="256"/>
            <ac:spMk id="14" creationId="{6E31850A-D536-41F0-9D96-7836AAC5E502}"/>
          </ac:spMkLst>
        </pc:spChg>
        <pc:spChg chg="mod">
          <ac:chgData name="David Vachala" userId="91433487-0c4d-408d-9c05-4db9b7ff8fc7" providerId="ADAL" clId="{17ACA206-15FB-46F9-9CAB-58973082162A}" dt="2023-04-15T13:52:46.259" v="116" actId="27636"/>
          <ac:spMkLst>
            <pc:docMk/>
            <pc:sldMk cId="3674066786" sldId="256"/>
            <ac:spMk id="15" creationId="{039E4815-406A-447F-A41F-26286A4CD799}"/>
          </ac:spMkLst>
        </pc:spChg>
        <pc:picChg chg="mod">
          <ac:chgData name="David Vachala" userId="91433487-0c4d-408d-9c05-4db9b7ff8fc7" providerId="ADAL" clId="{17ACA206-15FB-46F9-9CAB-58973082162A}" dt="2023-04-15T13:50:13.375" v="43"/>
          <ac:picMkLst>
            <pc:docMk/>
            <pc:sldMk cId="3674066786" sldId="256"/>
            <ac:picMk id="7" creationId="{B0BD3314-776A-44E8-9050-B1333A393952}"/>
          </ac:picMkLst>
        </pc:picChg>
      </pc:sldChg>
      <pc:sldChg chg="modSp mod">
        <pc:chgData name="David Vachala" userId="91433487-0c4d-408d-9c05-4db9b7ff8fc7" providerId="ADAL" clId="{17ACA206-15FB-46F9-9CAB-58973082162A}" dt="2023-04-15T13:53:45.908" v="127" actId="1076"/>
        <pc:sldMkLst>
          <pc:docMk/>
          <pc:sldMk cId="1743216632" sldId="261"/>
        </pc:sldMkLst>
        <pc:spChg chg="mod">
          <ac:chgData name="David Vachala" userId="91433487-0c4d-408d-9c05-4db9b7ff8fc7" providerId="ADAL" clId="{17ACA206-15FB-46F9-9CAB-58973082162A}" dt="2023-04-15T13:49:40.482" v="18" actId="20577"/>
          <ac:spMkLst>
            <pc:docMk/>
            <pc:sldMk cId="1743216632" sldId="261"/>
            <ac:spMk id="29" creationId="{CB892594-7024-4545-AEF5-72B22C06A1A3}"/>
          </ac:spMkLst>
        </pc:spChg>
        <pc:spChg chg="mod">
          <ac:chgData name="David Vachala" userId="91433487-0c4d-408d-9c05-4db9b7ff8fc7" providerId="ADAL" clId="{17ACA206-15FB-46F9-9CAB-58973082162A}" dt="2023-04-15T13:53:45.908" v="127" actId="1076"/>
          <ac:spMkLst>
            <pc:docMk/>
            <pc:sldMk cId="1743216632" sldId="261"/>
            <ac:spMk id="38" creationId="{3AD62353-66DA-437B-A82D-75433367BE34}"/>
          </ac:spMkLst>
        </pc:spChg>
        <pc:spChg chg="mod">
          <ac:chgData name="David Vachala" userId="91433487-0c4d-408d-9c05-4db9b7ff8fc7" providerId="ADAL" clId="{17ACA206-15FB-46F9-9CAB-58973082162A}" dt="2023-04-15T13:53:43.741" v="126" actId="1076"/>
          <ac:spMkLst>
            <pc:docMk/>
            <pc:sldMk cId="1743216632" sldId="261"/>
            <ac:spMk id="39" creationId="{C17792EC-B649-4521-8BC0-704F4F4F9823}"/>
          </ac:spMkLst>
        </pc:spChg>
        <pc:spChg chg="mod">
          <ac:chgData name="David Vachala" userId="91433487-0c4d-408d-9c05-4db9b7ff8fc7" providerId="ADAL" clId="{17ACA206-15FB-46F9-9CAB-58973082162A}" dt="2023-04-15T13:49:11.242" v="6" actId="20577"/>
          <ac:spMkLst>
            <pc:docMk/>
            <pc:sldMk cId="1743216632" sldId="261"/>
            <ac:spMk id="42" creationId="{4BCB5372-1AB6-44A8-AD04-1395BEABC92C}"/>
          </ac:spMkLst>
        </pc:spChg>
        <pc:picChg chg="mod">
          <ac:chgData name="David Vachala" userId="91433487-0c4d-408d-9c05-4db9b7ff8fc7" providerId="ADAL" clId="{17ACA206-15FB-46F9-9CAB-58973082162A}" dt="2023-04-15T13:49:34.030" v="8"/>
          <ac:picMkLst>
            <pc:docMk/>
            <pc:sldMk cId="1743216632" sldId="261"/>
            <ac:picMk id="37" creationId="{DDCB2138-9DAD-4B7D-8846-B68288AF3EAC}"/>
          </ac:picMkLst>
        </pc:picChg>
      </pc:sldChg>
      <pc:sldChg chg="del">
        <pc:chgData name="David Vachala" userId="91433487-0c4d-408d-9c05-4db9b7ff8fc7" providerId="ADAL" clId="{17ACA206-15FB-46F9-9CAB-58973082162A}" dt="2023-04-15T13:52:05.950" v="102" actId="47"/>
        <pc:sldMkLst>
          <pc:docMk/>
          <pc:sldMk cId="1876915601" sldId="265"/>
        </pc:sldMkLst>
      </pc:sldChg>
      <pc:sldChg chg="add del">
        <pc:chgData name="David Vachala" userId="91433487-0c4d-408d-9c05-4db9b7ff8fc7" providerId="ADAL" clId="{17ACA206-15FB-46F9-9CAB-58973082162A}" dt="2023-04-15T13:51:56.551" v="98" actId="47"/>
        <pc:sldMkLst>
          <pc:docMk/>
          <pc:sldMk cId="419931507" sldId="268"/>
        </pc:sldMkLst>
      </pc:sldChg>
      <pc:sldChg chg="del">
        <pc:chgData name="David Vachala" userId="91433487-0c4d-408d-9c05-4db9b7ff8fc7" providerId="ADAL" clId="{17ACA206-15FB-46F9-9CAB-58973082162A}" dt="2023-04-15T13:52:09.912" v="109" actId="47"/>
        <pc:sldMkLst>
          <pc:docMk/>
          <pc:sldMk cId="2489122127" sldId="273"/>
        </pc:sldMkLst>
      </pc:sldChg>
      <pc:sldChg chg="del">
        <pc:chgData name="David Vachala" userId="91433487-0c4d-408d-9c05-4db9b7ff8fc7" providerId="ADAL" clId="{17ACA206-15FB-46F9-9CAB-58973082162A}" dt="2023-04-15T13:52:10.443" v="110" actId="47"/>
        <pc:sldMkLst>
          <pc:docMk/>
          <pc:sldMk cId="3735331255" sldId="274"/>
        </pc:sldMkLst>
      </pc:sldChg>
      <pc:sldChg chg="del">
        <pc:chgData name="David Vachala" userId="91433487-0c4d-408d-9c05-4db9b7ff8fc7" providerId="ADAL" clId="{17ACA206-15FB-46F9-9CAB-58973082162A}" dt="2023-04-15T13:52:05.464" v="101" actId="47"/>
        <pc:sldMkLst>
          <pc:docMk/>
          <pc:sldMk cId="2518129459" sldId="294"/>
        </pc:sldMkLst>
      </pc:sldChg>
      <pc:sldChg chg="del">
        <pc:chgData name="David Vachala" userId="91433487-0c4d-408d-9c05-4db9b7ff8fc7" providerId="ADAL" clId="{17ACA206-15FB-46F9-9CAB-58973082162A}" dt="2023-04-15T13:52:06.462" v="103" actId="47"/>
        <pc:sldMkLst>
          <pc:docMk/>
          <pc:sldMk cId="1563367588" sldId="295"/>
        </pc:sldMkLst>
      </pc:sldChg>
      <pc:sldChg chg="del">
        <pc:chgData name="David Vachala" userId="91433487-0c4d-408d-9c05-4db9b7ff8fc7" providerId="ADAL" clId="{17ACA206-15FB-46F9-9CAB-58973082162A}" dt="2023-04-15T13:52:09.308" v="108" actId="47"/>
        <pc:sldMkLst>
          <pc:docMk/>
          <pc:sldMk cId="3590131144" sldId="296"/>
        </pc:sldMkLst>
      </pc:sldChg>
      <pc:sldChg chg="del">
        <pc:chgData name="David Vachala" userId="91433487-0c4d-408d-9c05-4db9b7ff8fc7" providerId="ADAL" clId="{17ACA206-15FB-46F9-9CAB-58973082162A}" dt="2023-04-15T13:52:07.619" v="105" actId="47"/>
        <pc:sldMkLst>
          <pc:docMk/>
          <pc:sldMk cId="4015711562" sldId="297"/>
        </pc:sldMkLst>
      </pc:sldChg>
      <pc:sldChg chg="del">
        <pc:chgData name="David Vachala" userId="91433487-0c4d-408d-9c05-4db9b7ff8fc7" providerId="ADAL" clId="{17ACA206-15FB-46F9-9CAB-58973082162A}" dt="2023-04-15T13:52:08.153" v="106" actId="47"/>
        <pc:sldMkLst>
          <pc:docMk/>
          <pc:sldMk cId="1214071508" sldId="298"/>
        </pc:sldMkLst>
      </pc:sldChg>
      <pc:sldChg chg="del">
        <pc:chgData name="David Vachala" userId="91433487-0c4d-408d-9c05-4db9b7ff8fc7" providerId="ADAL" clId="{17ACA206-15FB-46F9-9CAB-58973082162A}" dt="2023-04-15T13:52:08.710" v="107" actId="47"/>
        <pc:sldMkLst>
          <pc:docMk/>
          <pc:sldMk cId="1575689384" sldId="299"/>
        </pc:sldMkLst>
      </pc:sldChg>
      <pc:sldChg chg="del">
        <pc:chgData name="David Vachala" userId="91433487-0c4d-408d-9c05-4db9b7ff8fc7" providerId="ADAL" clId="{17ACA206-15FB-46F9-9CAB-58973082162A}" dt="2023-04-15T13:52:06.967" v="104" actId="47"/>
        <pc:sldMkLst>
          <pc:docMk/>
          <pc:sldMk cId="934342821" sldId="300"/>
        </pc:sldMkLst>
      </pc:sldChg>
      <pc:sldChg chg="del">
        <pc:chgData name="David Vachala" userId="91433487-0c4d-408d-9c05-4db9b7ff8fc7" providerId="ADAL" clId="{17ACA206-15FB-46F9-9CAB-58973082162A}" dt="2023-04-15T13:51:55.141" v="96" actId="47"/>
        <pc:sldMkLst>
          <pc:docMk/>
          <pc:sldMk cId="2253582280" sldId="301"/>
        </pc:sldMkLst>
      </pc:sldChg>
      <pc:sldChg chg="add del">
        <pc:chgData name="David Vachala" userId="91433487-0c4d-408d-9c05-4db9b7ff8fc7" providerId="ADAL" clId="{17ACA206-15FB-46F9-9CAB-58973082162A}" dt="2023-04-15T13:51:54.330" v="95" actId="47"/>
        <pc:sldMkLst>
          <pc:docMk/>
          <pc:sldMk cId="1665978309" sldId="302"/>
        </pc:sldMkLst>
      </pc:sldChg>
      <pc:sldChg chg="delSp modSp add del mod">
        <pc:chgData name="David Vachala" userId="91433487-0c4d-408d-9c05-4db9b7ff8fc7" providerId="ADAL" clId="{17ACA206-15FB-46F9-9CAB-58973082162A}" dt="2023-04-15T13:51:51.913" v="94" actId="478"/>
        <pc:sldMkLst>
          <pc:docMk/>
          <pc:sldMk cId="1652321565" sldId="303"/>
        </pc:sldMkLst>
        <pc:spChg chg="del">
          <ac:chgData name="David Vachala" userId="91433487-0c4d-408d-9c05-4db9b7ff8fc7" providerId="ADAL" clId="{17ACA206-15FB-46F9-9CAB-58973082162A}" dt="2023-04-15T13:51:51.913" v="94" actId="478"/>
          <ac:spMkLst>
            <pc:docMk/>
            <pc:sldMk cId="1652321565" sldId="303"/>
            <ac:spMk id="2" creationId="{8B1F1D98-58B1-9444-1FE3-2ABF9605EBBB}"/>
          </ac:spMkLst>
        </pc:spChg>
        <pc:spChg chg="del">
          <ac:chgData name="David Vachala" userId="91433487-0c4d-408d-9c05-4db9b7ff8fc7" providerId="ADAL" clId="{17ACA206-15FB-46F9-9CAB-58973082162A}" dt="2023-04-15T13:51:51.913" v="94" actId="478"/>
          <ac:spMkLst>
            <pc:docMk/>
            <pc:sldMk cId="1652321565" sldId="303"/>
            <ac:spMk id="24" creationId="{66ECFA72-0F3A-C97D-3E1B-C004C68ADA01}"/>
          </ac:spMkLst>
        </pc:spChg>
        <pc:spChg chg="mod">
          <ac:chgData name="David Vachala" userId="91433487-0c4d-408d-9c05-4db9b7ff8fc7" providerId="ADAL" clId="{17ACA206-15FB-46F9-9CAB-58973082162A}" dt="2023-04-15T13:51:47.897" v="93" actId="20577"/>
          <ac:spMkLst>
            <pc:docMk/>
            <pc:sldMk cId="1652321565" sldId="303"/>
            <ac:spMk id="27" creationId="{DE0A33EE-30D3-1829-184E-3B72DCD1A917}"/>
          </ac:spMkLst>
        </pc:spChg>
        <pc:picChg chg="del">
          <ac:chgData name="David Vachala" userId="91433487-0c4d-408d-9c05-4db9b7ff8fc7" providerId="ADAL" clId="{17ACA206-15FB-46F9-9CAB-58973082162A}" dt="2023-04-15T13:51:51.913" v="94" actId="478"/>
          <ac:picMkLst>
            <pc:docMk/>
            <pc:sldMk cId="1652321565" sldId="303"/>
            <ac:picMk id="25" creationId="{C13E76E3-1D8F-E0CA-EDC0-580D3773CC67}"/>
          </ac:picMkLst>
        </pc:picChg>
      </pc:sldChg>
      <pc:sldChg chg="del">
        <pc:chgData name="David Vachala" userId="91433487-0c4d-408d-9c05-4db9b7ff8fc7" providerId="ADAL" clId="{17ACA206-15FB-46F9-9CAB-58973082162A}" dt="2023-04-15T13:51:30.941" v="82" actId="47"/>
        <pc:sldMkLst>
          <pc:docMk/>
          <pc:sldMk cId="1626699710" sldId="304"/>
        </pc:sldMkLst>
      </pc:sldChg>
      <pc:sldChg chg="del">
        <pc:chgData name="David Vachala" userId="91433487-0c4d-408d-9c05-4db9b7ff8fc7" providerId="ADAL" clId="{17ACA206-15FB-46F9-9CAB-58973082162A}" dt="2023-04-15T13:51:30.085" v="81" actId="47"/>
        <pc:sldMkLst>
          <pc:docMk/>
          <pc:sldMk cId="3972881469" sldId="305"/>
        </pc:sldMkLst>
      </pc:sldChg>
      <pc:sldChg chg="del">
        <pc:chgData name="David Vachala" userId="91433487-0c4d-408d-9c05-4db9b7ff8fc7" providerId="ADAL" clId="{17ACA206-15FB-46F9-9CAB-58973082162A}" dt="2023-04-15T13:51:29.317" v="80" actId="47"/>
        <pc:sldMkLst>
          <pc:docMk/>
          <pc:sldMk cId="917265022" sldId="306"/>
        </pc:sldMkLst>
      </pc:sldChg>
      <pc:sldChg chg="del">
        <pc:chgData name="David Vachala" userId="91433487-0c4d-408d-9c05-4db9b7ff8fc7" providerId="ADAL" clId="{17ACA206-15FB-46F9-9CAB-58973082162A}" dt="2023-04-15T13:51:28.312" v="79" actId="47"/>
        <pc:sldMkLst>
          <pc:docMk/>
          <pc:sldMk cId="886912273" sldId="307"/>
        </pc:sldMkLst>
      </pc:sldChg>
      <pc:sldChg chg="del">
        <pc:chgData name="David Vachala" userId="91433487-0c4d-408d-9c05-4db9b7ff8fc7" providerId="ADAL" clId="{17ACA206-15FB-46F9-9CAB-58973082162A}" dt="2023-04-15T13:51:25.576" v="78" actId="47"/>
        <pc:sldMkLst>
          <pc:docMk/>
          <pc:sldMk cId="1844005822" sldId="308"/>
        </pc:sldMkLst>
      </pc:sldChg>
      <pc:sldChg chg="modSp mod">
        <pc:chgData name="David Vachala" userId="91433487-0c4d-408d-9c05-4db9b7ff8fc7" providerId="ADAL" clId="{17ACA206-15FB-46F9-9CAB-58973082162A}" dt="2023-04-15T13:51:08.387" v="76" actId="27636"/>
        <pc:sldMkLst>
          <pc:docMk/>
          <pc:sldMk cId="2006533774" sldId="309"/>
        </pc:sldMkLst>
        <pc:spChg chg="mod">
          <ac:chgData name="David Vachala" userId="91433487-0c4d-408d-9c05-4db9b7ff8fc7" providerId="ADAL" clId="{17ACA206-15FB-46F9-9CAB-58973082162A}" dt="2023-04-15T13:50:52.642" v="72"/>
          <ac:spMkLst>
            <pc:docMk/>
            <pc:sldMk cId="2006533774" sldId="309"/>
            <ac:spMk id="14" creationId="{6E31850A-D536-41F0-9D96-7836AAC5E502}"/>
          </ac:spMkLst>
        </pc:spChg>
        <pc:spChg chg="mod">
          <ac:chgData name="David Vachala" userId="91433487-0c4d-408d-9c05-4db9b7ff8fc7" providerId="ADAL" clId="{17ACA206-15FB-46F9-9CAB-58973082162A}" dt="2023-04-15T13:51:08.387" v="76" actId="27636"/>
          <ac:spMkLst>
            <pc:docMk/>
            <pc:sldMk cId="2006533774" sldId="309"/>
            <ac:spMk id="15" creationId="{039E4815-406A-447F-A41F-26286A4CD799}"/>
          </ac:spMkLst>
        </pc:spChg>
      </pc:sldChg>
      <pc:sldChg chg="del">
        <pc:chgData name="David Vachala" userId="91433487-0c4d-408d-9c05-4db9b7ff8fc7" providerId="ADAL" clId="{17ACA206-15FB-46F9-9CAB-58973082162A}" dt="2023-04-15T13:53:10.840" v="122" actId="47"/>
        <pc:sldMkLst>
          <pc:docMk/>
          <pc:sldMk cId="1120781500" sldId="310"/>
        </pc:sldMkLst>
      </pc:sldChg>
      <pc:sldChg chg="del">
        <pc:chgData name="David Vachala" userId="91433487-0c4d-408d-9c05-4db9b7ff8fc7" providerId="ADAL" clId="{17ACA206-15FB-46F9-9CAB-58973082162A}" dt="2023-04-15T13:50:33.897" v="66" actId="47"/>
        <pc:sldMkLst>
          <pc:docMk/>
          <pc:sldMk cId="2767411705" sldId="311"/>
        </pc:sldMkLst>
      </pc:sldChg>
      <pc:sldChg chg="del">
        <pc:chgData name="David Vachala" userId="91433487-0c4d-408d-9c05-4db9b7ff8fc7" providerId="ADAL" clId="{17ACA206-15FB-46F9-9CAB-58973082162A}" dt="2023-04-15T13:50:34.486" v="67" actId="47"/>
        <pc:sldMkLst>
          <pc:docMk/>
          <pc:sldMk cId="542784377" sldId="312"/>
        </pc:sldMkLst>
      </pc:sldChg>
      <pc:sldChg chg="addSp delSp modSp mod">
        <pc:chgData name="David Vachala" userId="91433487-0c4d-408d-9c05-4db9b7ff8fc7" providerId="ADAL" clId="{17ACA206-15FB-46F9-9CAB-58973082162A}" dt="2023-04-15T13:52:02.448" v="99" actId="478"/>
        <pc:sldMkLst>
          <pc:docMk/>
          <pc:sldMk cId="1042317166" sldId="313"/>
        </pc:sldMkLst>
        <pc:spChg chg="add mod">
          <ac:chgData name="David Vachala" userId="91433487-0c4d-408d-9c05-4db9b7ff8fc7" providerId="ADAL" clId="{17ACA206-15FB-46F9-9CAB-58973082162A}" dt="2023-04-15T13:52:02.448" v="99" actId="478"/>
          <ac:spMkLst>
            <pc:docMk/>
            <pc:sldMk cId="1042317166" sldId="313"/>
            <ac:spMk id="5" creationId="{C3E0CF63-6F21-202D-6379-01CBA49CA521}"/>
          </ac:spMkLst>
        </pc:spChg>
        <pc:spChg chg="del">
          <ac:chgData name="David Vachala" userId="91433487-0c4d-408d-9c05-4db9b7ff8fc7" providerId="ADAL" clId="{17ACA206-15FB-46F9-9CAB-58973082162A}" dt="2023-04-15T13:52:02.448" v="99" actId="478"/>
          <ac:spMkLst>
            <pc:docMk/>
            <pc:sldMk cId="1042317166" sldId="313"/>
            <ac:spMk id="10" creationId="{CE5BADE0-A73F-40E8-B8DA-DD9D4B8F0B50}"/>
          </ac:spMkLst>
        </pc:spChg>
        <pc:spChg chg="del">
          <ac:chgData name="David Vachala" userId="91433487-0c4d-408d-9c05-4db9b7ff8fc7" providerId="ADAL" clId="{17ACA206-15FB-46F9-9CAB-58973082162A}" dt="2023-04-15T13:52:02.448" v="99" actId="478"/>
          <ac:spMkLst>
            <pc:docMk/>
            <pc:sldMk cId="1042317166" sldId="313"/>
            <ac:spMk id="11" creationId="{91DF70AD-7DCF-1327-C7EA-803716680453}"/>
          </ac:spMkLst>
        </pc:spChg>
        <pc:picChg chg="del">
          <ac:chgData name="David Vachala" userId="91433487-0c4d-408d-9c05-4db9b7ff8fc7" providerId="ADAL" clId="{17ACA206-15FB-46F9-9CAB-58973082162A}" dt="2023-04-15T13:52:02.448" v="99" actId="478"/>
          <ac:picMkLst>
            <pc:docMk/>
            <pc:sldMk cId="1042317166" sldId="313"/>
            <ac:picMk id="3" creationId="{EB49816C-1626-68D5-EA9F-D5DABD5E92A5}"/>
          </ac:picMkLst>
        </pc:picChg>
        <pc:picChg chg="del">
          <ac:chgData name="David Vachala" userId="91433487-0c4d-408d-9c05-4db9b7ff8fc7" providerId="ADAL" clId="{17ACA206-15FB-46F9-9CAB-58973082162A}" dt="2023-04-15T13:52:02.448" v="99" actId="478"/>
          <ac:picMkLst>
            <pc:docMk/>
            <pc:sldMk cId="1042317166" sldId="313"/>
            <ac:picMk id="8" creationId="{57210EEB-9DAA-3D4C-3E22-49F573C7AAFE}"/>
          </ac:picMkLst>
        </pc:picChg>
      </pc:sldChg>
      <pc:sldChg chg="del">
        <pc:chgData name="David Vachala" userId="91433487-0c4d-408d-9c05-4db9b7ff8fc7" providerId="ADAL" clId="{17ACA206-15FB-46F9-9CAB-58973082162A}" dt="2023-04-15T13:52:11.999" v="111" actId="47"/>
        <pc:sldMkLst>
          <pc:docMk/>
          <pc:sldMk cId="199069049" sldId="314"/>
        </pc:sldMkLst>
      </pc:sldChg>
      <pc:sldChg chg="del">
        <pc:chgData name="David Vachala" userId="91433487-0c4d-408d-9c05-4db9b7ff8fc7" providerId="ADAL" clId="{17ACA206-15FB-46F9-9CAB-58973082162A}" dt="2023-04-15T13:52:04.848" v="100" actId="47"/>
        <pc:sldMkLst>
          <pc:docMk/>
          <pc:sldMk cId="1436487651" sldId="315"/>
        </pc:sldMkLst>
      </pc:sldChg>
      <pc:sldChg chg="modSp new mod">
        <pc:chgData name="David Vachala" userId="91433487-0c4d-408d-9c05-4db9b7ff8fc7" providerId="ADAL" clId="{17ACA206-15FB-46F9-9CAB-58973082162A}" dt="2023-04-15T13:50:30.353" v="65" actId="20577"/>
        <pc:sldMkLst>
          <pc:docMk/>
          <pc:sldMk cId="821330254" sldId="316"/>
        </pc:sldMkLst>
        <pc:spChg chg="mod">
          <ac:chgData name="David Vachala" userId="91433487-0c4d-408d-9c05-4db9b7ff8fc7" providerId="ADAL" clId="{17ACA206-15FB-46F9-9CAB-58973082162A}" dt="2023-04-15T13:50:30.353" v="65" actId="20577"/>
          <ac:spMkLst>
            <pc:docMk/>
            <pc:sldMk cId="821330254" sldId="316"/>
            <ac:spMk id="2" creationId="{09E80FFC-1B2F-5A51-1595-6DB0F9770D70}"/>
          </ac:spMkLst>
        </pc:spChg>
      </pc:sldChg>
      <pc:sldChg chg="add">
        <pc:chgData name="David Vachala" userId="91433487-0c4d-408d-9c05-4db9b7ff8fc7" providerId="ADAL" clId="{17ACA206-15FB-46F9-9CAB-58973082162A}" dt="2023-04-15T13:51:24.303" v="77"/>
        <pc:sldMkLst>
          <pc:docMk/>
          <pc:sldMk cId="3303258160" sldId="317"/>
        </pc:sldMkLst>
      </pc:sldChg>
      <pc:sldChg chg="new del">
        <pc:chgData name="David Vachala" userId="91433487-0c4d-408d-9c05-4db9b7ff8fc7" providerId="ADAL" clId="{17ACA206-15FB-46F9-9CAB-58973082162A}" dt="2023-04-15T13:51:42.677" v="88" actId="680"/>
        <pc:sldMkLst>
          <pc:docMk/>
          <pc:sldMk cId="3532037294" sldId="318"/>
        </pc:sldMkLst>
      </pc:sldChg>
    </pc:docChg>
  </pc:docChgLst>
  <pc:docChgLst>
    <pc:chgData name="David VACHALA" userId="S::david.vachala@bizappsfrenchcommunity.com::76d02b97-1bbd-456c-868a-7dcf11490085" providerId="AD" clId="Web-{4FF75B65-3864-4E33-81E0-539122977294}"/>
    <pc:docChg chg="modSld">
      <pc:chgData name="David VACHALA" userId="S::david.vachala@bizappsfrenchcommunity.com::76d02b97-1bbd-456c-868a-7dcf11490085" providerId="AD" clId="Web-{4FF75B65-3864-4E33-81E0-539122977294}" dt="2023-12-18T11:21:52.960" v="2" actId="20577"/>
      <pc:docMkLst>
        <pc:docMk/>
      </pc:docMkLst>
      <pc:sldChg chg="modSp">
        <pc:chgData name="David VACHALA" userId="S::david.vachala@bizappsfrenchcommunity.com::76d02b97-1bbd-456c-868a-7dcf11490085" providerId="AD" clId="Web-{4FF75B65-3864-4E33-81E0-539122977294}" dt="2023-12-18T11:21:52.960" v="2" actId="20577"/>
        <pc:sldMkLst>
          <pc:docMk/>
          <pc:sldMk cId="1743216632" sldId="261"/>
        </pc:sldMkLst>
        <pc:spChg chg="mod">
          <ac:chgData name="David VACHALA" userId="S::david.vachala@bizappsfrenchcommunity.com::76d02b97-1bbd-456c-868a-7dcf11490085" providerId="AD" clId="Web-{4FF75B65-3864-4E33-81E0-539122977294}" dt="2023-12-18T11:21:52.960" v="2" actId="20577"/>
          <ac:spMkLst>
            <pc:docMk/>
            <pc:sldMk cId="1743216632" sldId="261"/>
            <ac:spMk id="29" creationId="{CB892594-7024-4545-AEF5-72B22C06A1A3}"/>
          </ac:spMkLst>
        </pc:spChg>
      </pc:sldChg>
    </pc:docChg>
  </pc:docChgLst>
  <pc:docChgLst>
    <pc:chgData name="David VACHALA" userId="76d02b97-1bbd-456c-868a-7dcf11490085" providerId="ADAL" clId="{97196C9D-C910-425D-A617-35E2FFA1F9F2}"/>
    <pc:docChg chg="undo custSel addSld delSld modSld modSection">
      <pc:chgData name="David VACHALA" userId="76d02b97-1bbd-456c-868a-7dcf11490085" providerId="ADAL" clId="{97196C9D-C910-425D-A617-35E2FFA1F9F2}" dt="2023-10-04T16:58:54.883" v="250" actId="47"/>
      <pc:docMkLst>
        <pc:docMk/>
      </pc:docMkLst>
      <pc:sldChg chg="modSp mod">
        <pc:chgData name="David VACHALA" userId="76d02b97-1bbd-456c-868a-7dcf11490085" providerId="ADAL" clId="{97196C9D-C910-425D-A617-35E2FFA1F9F2}" dt="2023-09-18T18:23:50.638" v="177" actId="27636"/>
        <pc:sldMkLst>
          <pc:docMk/>
          <pc:sldMk cId="3674066786" sldId="256"/>
        </pc:sldMkLst>
        <pc:spChg chg="mod">
          <ac:chgData name="David VACHALA" userId="76d02b97-1bbd-456c-868a-7dcf11490085" providerId="ADAL" clId="{97196C9D-C910-425D-A617-35E2FFA1F9F2}" dt="2023-09-18T18:23:23.553" v="173" actId="27636"/>
          <ac:spMkLst>
            <pc:docMk/>
            <pc:sldMk cId="3674066786" sldId="256"/>
            <ac:spMk id="8" creationId="{88B82E67-C906-4FA9-BD44-A226DC6C19B0}"/>
          </ac:spMkLst>
        </pc:spChg>
        <pc:spChg chg="mod">
          <ac:chgData name="David VACHALA" userId="76d02b97-1bbd-456c-868a-7dcf11490085" providerId="ADAL" clId="{97196C9D-C910-425D-A617-35E2FFA1F9F2}" dt="2023-09-18T18:22:51.307" v="167"/>
          <ac:spMkLst>
            <pc:docMk/>
            <pc:sldMk cId="3674066786" sldId="256"/>
            <ac:spMk id="14" creationId="{6E31850A-D536-41F0-9D96-7836AAC5E502}"/>
          </ac:spMkLst>
        </pc:spChg>
        <pc:spChg chg="mod">
          <ac:chgData name="David VACHALA" userId="76d02b97-1bbd-456c-868a-7dcf11490085" providerId="ADAL" clId="{97196C9D-C910-425D-A617-35E2FFA1F9F2}" dt="2023-09-18T18:23:50.638" v="177" actId="27636"/>
          <ac:spMkLst>
            <pc:docMk/>
            <pc:sldMk cId="3674066786" sldId="256"/>
            <ac:spMk id="15" creationId="{039E4815-406A-447F-A41F-26286A4CD799}"/>
          </ac:spMkLst>
        </pc:spChg>
        <pc:picChg chg="mod">
          <ac:chgData name="David VACHALA" userId="76d02b97-1bbd-456c-868a-7dcf11490085" providerId="ADAL" clId="{97196C9D-C910-425D-A617-35E2FFA1F9F2}" dt="2023-09-18T18:22:35.814" v="164"/>
          <ac:picMkLst>
            <pc:docMk/>
            <pc:sldMk cId="3674066786" sldId="256"/>
            <ac:picMk id="7" creationId="{B0BD3314-776A-44E8-9050-B1333A393952}"/>
          </ac:picMkLst>
        </pc:picChg>
      </pc:sldChg>
      <pc:sldChg chg="modSp mod">
        <pc:chgData name="David VACHALA" userId="76d02b97-1bbd-456c-868a-7dcf11490085" providerId="ADAL" clId="{97196C9D-C910-425D-A617-35E2FFA1F9F2}" dt="2023-09-18T18:21:58.802" v="155" actId="20577"/>
        <pc:sldMkLst>
          <pc:docMk/>
          <pc:sldMk cId="409723674" sldId="259"/>
        </pc:sldMkLst>
        <pc:spChg chg="mod">
          <ac:chgData name="David VACHALA" userId="76d02b97-1bbd-456c-868a-7dcf11490085" providerId="ADAL" clId="{97196C9D-C910-425D-A617-35E2FFA1F9F2}" dt="2023-09-18T18:21:58.802" v="155" actId="20577"/>
          <ac:spMkLst>
            <pc:docMk/>
            <pc:sldMk cId="409723674" sldId="259"/>
            <ac:spMk id="33" creationId="{3CD78EB7-563C-4025-87ED-8064992121A5}"/>
          </ac:spMkLst>
        </pc:spChg>
      </pc:sldChg>
      <pc:sldChg chg="modSp mod">
        <pc:chgData name="David VACHALA" userId="76d02b97-1bbd-456c-868a-7dcf11490085" providerId="ADAL" clId="{97196C9D-C910-425D-A617-35E2FFA1F9F2}" dt="2023-09-18T14:54:34.833" v="97" actId="20577"/>
        <pc:sldMkLst>
          <pc:docMk/>
          <pc:sldMk cId="1743216632" sldId="261"/>
        </pc:sldMkLst>
        <pc:spChg chg="mod">
          <ac:chgData name="David VACHALA" userId="76d02b97-1bbd-456c-868a-7dcf11490085" providerId="ADAL" clId="{97196C9D-C910-425D-A617-35E2FFA1F9F2}" dt="2023-09-18T14:51:28.875" v="32" actId="20577"/>
          <ac:spMkLst>
            <pc:docMk/>
            <pc:sldMk cId="1743216632" sldId="261"/>
            <ac:spMk id="38" creationId="{3AD62353-66DA-437B-A82D-75433367BE34}"/>
          </ac:spMkLst>
        </pc:spChg>
        <pc:spChg chg="mod">
          <ac:chgData name="David VACHALA" userId="76d02b97-1bbd-456c-868a-7dcf11490085" providerId="ADAL" clId="{97196C9D-C910-425D-A617-35E2FFA1F9F2}" dt="2023-09-18T14:51:17.560" v="16" actId="20577"/>
          <ac:spMkLst>
            <pc:docMk/>
            <pc:sldMk cId="1743216632" sldId="261"/>
            <ac:spMk id="39" creationId="{C17792EC-B649-4521-8BC0-704F4F4F9823}"/>
          </ac:spMkLst>
        </pc:spChg>
        <pc:spChg chg="mod">
          <ac:chgData name="David VACHALA" userId="76d02b97-1bbd-456c-868a-7dcf11490085" providerId="ADAL" clId="{97196C9D-C910-425D-A617-35E2FFA1F9F2}" dt="2023-09-18T14:52:34.782" v="62" actId="20577"/>
          <ac:spMkLst>
            <pc:docMk/>
            <pc:sldMk cId="1743216632" sldId="261"/>
            <ac:spMk id="41" creationId="{309B52EE-F75E-4904-AF65-5BA395A3D838}"/>
          </ac:spMkLst>
        </pc:spChg>
        <pc:spChg chg="mod">
          <ac:chgData name="David VACHALA" userId="76d02b97-1bbd-456c-868a-7dcf11490085" providerId="ADAL" clId="{97196C9D-C910-425D-A617-35E2FFA1F9F2}" dt="2023-09-18T14:54:34.833" v="97" actId="20577"/>
          <ac:spMkLst>
            <pc:docMk/>
            <pc:sldMk cId="1743216632" sldId="261"/>
            <ac:spMk id="42" creationId="{4BCB5372-1AB6-44A8-AD04-1395BEABC92C}"/>
          </ac:spMkLst>
        </pc:spChg>
        <pc:picChg chg="mod">
          <ac:chgData name="David VACHALA" userId="76d02b97-1bbd-456c-868a-7dcf11490085" providerId="ADAL" clId="{97196C9D-C910-425D-A617-35E2FFA1F9F2}" dt="2023-09-18T14:51:44.864" v="33"/>
          <ac:picMkLst>
            <pc:docMk/>
            <pc:sldMk cId="1743216632" sldId="261"/>
            <ac:picMk id="37" creationId="{DDCB2138-9DAD-4B7D-8846-B68288AF3EAC}"/>
          </ac:picMkLst>
        </pc:picChg>
        <pc:picChg chg="mod">
          <ac:chgData name="David VACHALA" userId="76d02b97-1bbd-456c-868a-7dcf11490085" providerId="ADAL" clId="{97196C9D-C910-425D-A617-35E2FFA1F9F2}" dt="2023-09-18T14:53:00.299" v="64"/>
          <ac:picMkLst>
            <pc:docMk/>
            <pc:sldMk cId="1743216632" sldId="261"/>
            <ac:picMk id="76" creationId="{C329057C-A703-4234-8C36-15BC675BA225}"/>
          </ac:picMkLst>
        </pc:picChg>
      </pc:sldChg>
      <pc:sldChg chg="add del">
        <pc:chgData name="David VACHALA" userId="76d02b97-1bbd-456c-868a-7dcf11490085" providerId="ADAL" clId="{97196C9D-C910-425D-A617-35E2FFA1F9F2}" dt="2023-09-18T18:21:36.025" v="144" actId="47"/>
        <pc:sldMkLst>
          <pc:docMk/>
          <pc:sldMk cId="922831782" sldId="292"/>
        </pc:sldMkLst>
      </pc:sldChg>
      <pc:sldChg chg="add del">
        <pc:chgData name="David VACHALA" userId="76d02b97-1bbd-456c-868a-7dcf11490085" providerId="ADAL" clId="{97196C9D-C910-425D-A617-35E2FFA1F9F2}" dt="2023-10-04T16:58:11.501" v="247"/>
        <pc:sldMkLst>
          <pc:docMk/>
          <pc:sldMk cId="2950851526" sldId="369"/>
        </pc:sldMkLst>
      </pc:sldChg>
      <pc:sldChg chg="add del">
        <pc:chgData name="David VACHALA" userId="76d02b97-1bbd-456c-868a-7dcf11490085" providerId="ADAL" clId="{97196C9D-C910-425D-A617-35E2FFA1F9F2}" dt="2023-10-04T16:58:11.501" v="247"/>
        <pc:sldMkLst>
          <pc:docMk/>
          <pc:sldMk cId="1397733674" sldId="374"/>
        </pc:sldMkLst>
      </pc:sldChg>
      <pc:sldChg chg="add del">
        <pc:chgData name="David VACHALA" userId="76d02b97-1bbd-456c-868a-7dcf11490085" providerId="ADAL" clId="{97196C9D-C910-425D-A617-35E2FFA1F9F2}" dt="2023-10-04T16:58:11.501" v="247"/>
        <pc:sldMkLst>
          <pc:docMk/>
          <pc:sldMk cId="1618254263" sldId="377"/>
        </pc:sldMkLst>
      </pc:sldChg>
      <pc:sldChg chg="add del">
        <pc:chgData name="David VACHALA" userId="76d02b97-1bbd-456c-868a-7dcf11490085" providerId="ADAL" clId="{97196C9D-C910-425D-A617-35E2FFA1F9F2}" dt="2023-10-04T16:58:11.501" v="247"/>
        <pc:sldMkLst>
          <pc:docMk/>
          <pc:sldMk cId="3611467103" sldId="378"/>
        </pc:sldMkLst>
      </pc:sldChg>
      <pc:sldChg chg="modSp add del mod">
        <pc:chgData name="David VACHALA" userId="76d02b97-1bbd-456c-868a-7dcf11490085" providerId="ADAL" clId="{97196C9D-C910-425D-A617-35E2FFA1F9F2}" dt="2023-10-04T16:58:11.501" v="247"/>
        <pc:sldMkLst>
          <pc:docMk/>
          <pc:sldMk cId="1131787039" sldId="384"/>
        </pc:sldMkLst>
        <pc:spChg chg="mod">
          <ac:chgData name="David VACHALA" userId="76d02b97-1bbd-456c-868a-7dcf11490085" providerId="ADAL" clId="{97196C9D-C910-425D-A617-35E2FFA1F9F2}" dt="2023-10-04T16:58:11.409" v="246"/>
          <ac:spMkLst>
            <pc:docMk/>
            <pc:sldMk cId="1131787039" sldId="384"/>
            <ac:spMk id="18" creationId="{18549DB1-369E-E99F-C10D-EB0878CAF3CA}"/>
          </ac:spMkLst>
        </pc:spChg>
      </pc:sldChg>
      <pc:sldChg chg="add del">
        <pc:chgData name="David VACHALA" userId="76d02b97-1bbd-456c-868a-7dcf11490085" providerId="ADAL" clId="{97196C9D-C910-425D-A617-35E2FFA1F9F2}" dt="2023-10-04T16:58:11.501" v="247"/>
        <pc:sldMkLst>
          <pc:docMk/>
          <pc:sldMk cId="4227190150" sldId="385"/>
        </pc:sldMkLst>
      </pc:sldChg>
      <pc:sldChg chg="add del">
        <pc:chgData name="David VACHALA" userId="76d02b97-1bbd-456c-868a-7dcf11490085" providerId="ADAL" clId="{97196C9D-C910-425D-A617-35E2FFA1F9F2}" dt="2023-10-04T16:58:11.501" v="247"/>
        <pc:sldMkLst>
          <pc:docMk/>
          <pc:sldMk cId="3401336629" sldId="386"/>
        </pc:sldMkLst>
      </pc:sldChg>
      <pc:sldChg chg="add del">
        <pc:chgData name="David VACHALA" userId="76d02b97-1bbd-456c-868a-7dcf11490085" providerId="ADAL" clId="{97196C9D-C910-425D-A617-35E2FFA1F9F2}" dt="2023-10-04T16:58:11.501" v="247"/>
        <pc:sldMkLst>
          <pc:docMk/>
          <pc:sldMk cId="882248201" sldId="387"/>
        </pc:sldMkLst>
      </pc:sldChg>
      <pc:sldChg chg="add del">
        <pc:chgData name="David VACHALA" userId="76d02b97-1bbd-456c-868a-7dcf11490085" providerId="ADAL" clId="{97196C9D-C910-425D-A617-35E2FFA1F9F2}" dt="2023-10-04T16:58:11.501" v="247"/>
        <pc:sldMkLst>
          <pc:docMk/>
          <pc:sldMk cId="2771745213" sldId="388"/>
        </pc:sldMkLst>
      </pc:sldChg>
      <pc:sldChg chg="modSp mod">
        <pc:chgData name="David VACHALA" userId="76d02b97-1bbd-456c-868a-7dcf11490085" providerId="ADAL" clId="{97196C9D-C910-425D-A617-35E2FFA1F9F2}" dt="2023-09-18T18:30:28.503" v="242" actId="27636"/>
        <pc:sldMkLst>
          <pc:docMk/>
          <pc:sldMk cId="1200456511" sldId="486"/>
        </pc:sldMkLst>
        <pc:spChg chg="mod">
          <ac:chgData name="David VACHALA" userId="76d02b97-1bbd-456c-868a-7dcf11490085" providerId="ADAL" clId="{97196C9D-C910-425D-A617-35E2FFA1F9F2}" dt="2023-09-18T18:30:28.503" v="242" actId="27636"/>
          <ac:spMkLst>
            <pc:docMk/>
            <pc:sldMk cId="1200456511" sldId="486"/>
            <ac:spMk id="8" creationId="{88B82E67-C906-4FA9-BD44-A226DC6C19B0}"/>
          </ac:spMkLst>
        </pc:spChg>
        <pc:spChg chg="mod">
          <ac:chgData name="David VACHALA" userId="76d02b97-1bbd-456c-868a-7dcf11490085" providerId="ADAL" clId="{97196C9D-C910-425D-A617-35E2FFA1F9F2}" dt="2023-09-18T18:27:12.986" v="225" actId="404"/>
          <ac:spMkLst>
            <pc:docMk/>
            <pc:sldMk cId="1200456511" sldId="486"/>
            <ac:spMk id="14" creationId="{6E31850A-D536-41F0-9D96-7836AAC5E502}"/>
          </ac:spMkLst>
        </pc:spChg>
        <pc:spChg chg="mod">
          <ac:chgData name="David VACHALA" userId="76d02b97-1bbd-456c-868a-7dcf11490085" providerId="ADAL" clId="{97196C9D-C910-425D-A617-35E2FFA1F9F2}" dt="2023-09-18T18:26:06.398" v="194" actId="27636"/>
          <ac:spMkLst>
            <pc:docMk/>
            <pc:sldMk cId="1200456511" sldId="486"/>
            <ac:spMk id="15" creationId="{039E4815-406A-447F-A41F-26286A4CD799}"/>
          </ac:spMkLst>
        </pc:spChg>
        <pc:picChg chg="mod">
          <ac:chgData name="David VACHALA" userId="76d02b97-1bbd-456c-868a-7dcf11490085" providerId="ADAL" clId="{97196C9D-C910-425D-A617-35E2FFA1F9F2}" dt="2023-09-18T18:25:06.556" v="180"/>
          <ac:picMkLst>
            <pc:docMk/>
            <pc:sldMk cId="1200456511" sldId="486"/>
            <ac:picMk id="7" creationId="{B0BD3314-776A-44E8-9050-B1333A393952}"/>
          </ac:picMkLst>
        </pc:picChg>
      </pc:sldChg>
      <pc:sldChg chg="add">
        <pc:chgData name="David VACHALA" userId="76d02b97-1bbd-456c-868a-7dcf11490085" providerId="ADAL" clId="{97196C9D-C910-425D-A617-35E2FFA1F9F2}" dt="2023-10-04T16:58:51.488" v="249"/>
        <pc:sldMkLst>
          <pc:docMk/>
          <pc:sldMk cId="3622810647" sldId="2147470022"/>
        </pc:sldMkLst>
      </pc:sldChg>
      <pc:sldChg chg="add">
        <pc:chgData name="David VACHALA" userId="76d02b97-1bbd-456c-868a-7dcf11490085" providerId="ADAL" clId="{97196C9D-C910-425D-A617-35E2FFA1F9F2}" dt="2023-10-04T16:58:51.488" v="249"/>
        <pc:sldMkLst>
          <pc:docMk/>
          <pc:sldMk cId="2882110285" sldId="2147470025"/>
        </pc:sldMkLst>
      </pc:sldChg>
      <pc:sldChg chg="add">
        <pc:chgData name="David VACHALA" userId="76d02b97-1bbd-456c-868a-7dcf11490085" providerId="ADAL" clId="{97196C9D-C910-425D-A617-35E2FFA1F9F2}" dt="2023-10-04T16:58:51.488" v="249"/>
        <pc:sldMkLst>
          <pc:docMk/>
          <pc:sldMk cId="2009145859" sldId="2147470026"/>
        </pc:sldMkLst>
      </pc:sldChg>
      <pc:sldChg chg="add">
        <pc:chgData name="David VACHALA" userId="76d02b97-1bbd-456c-868a-7dcf11490085" providerId="ADAL" clId="{97196C9D-C910-425D-A617-35E2FFA1F9F2}" dt="2023-10-04T16:58:51.488" v="249"/>
        <pc:sldMkLst>
          <pc:docMk/>
          <pc:sldMk cId="1715209206" sldId="2147470028"/>
        </pc:sldMkLst>
      </pc:sldChg>
      <pc:sldChg chg="add">
        <pc:chgData name="David VACHALA" userId="76d02b97-1bbd-456c-868a-7dcf11490085" providerId="ADAL" clId="{97196C9D-C910-425D-A617-35E2FFA1F9F2}" dt="2023-10-04T16:58:51.488" v="249"/>
        <pc:sldMkLst>
          <pc:docMk/>
          <pc:sldMk cId="3885278862" sldId="2147470031"/>
        </pc:sldMkLst>
      </pc:sldChg>
      <pc:sldChg chg="del">
        <pc:chgData name="David VACHALA" userId="76d02b97-1bbd-456c-868a-7dcf11490085" providerId="ADAL" clId="{97196C9D-C910-425D-A617-35E2FFA1F9F2}" dt="2023-09-18T18:21:29.064" v="136" actId="47"/>
        <pc:sldMkLst>
          <pc:docMk/>
          <pc:sldMk cId="3756001372" sldId="2147480233"/>
        </pc:sldMkLst>
      </pc:sldChg>
      <pc:sldChg chg="del">
        <pc:chgData name="David VACHALA" userId="76d02b97-1bbd-456c-868a-7dcf11490085" providerId="ADAL" clId="{97196C9D-C910-425D-A617-35E2FFA1F9F2}" dt="2023-09-18T18:20:52.229" v="107" actId="47"/>
        <pc:sldMkLst>
          <pc:docMk/>
          <pc:sldMk cId="2261045092" sldId="2147480234"/>
        </pc:sldMkLst>
      </pc:sldChg>
      <pc:sldChg chg="del">
        <pc:chgData name="David VACHALA" userId="76d02b97-1bbd-456c-868a-7dcf11490085" providerId="ADAL" clId="{97196C9D-C910-425D-A617-35E2FFA1F9F2}" dt="2023-09-18T18:21:02.341" v="113" actId="47"/>
        <pc:sldMkLst>
          <pc:docMk/>
          <pc:sldMk cId="147076190" sldId="2147480235"/>
        </pc:sldMkLst>
      </pc:sldChg>
      <pc:sldChg chg="del">
        <pc:chgData name="David VACHALA" userId="76d02b97-1bbd-456c-868a-7dcf11490085" providerId="ADAL" clId="{97196C9D-C910-425D-A617-35E2FFA1F9F2}" dt="2023-09-18T18:21:28.401" v="135" actId="47"/>
        <pc:sldMkLst>
          <pc:docMk/>
          <pc:sldMk cId="3230850264" sldId="2147480236"/>
        </pc:sldMkLst>
      </pc:sldChg>
      <pc:sldChg chg="del">
        <pc:chgData name="David VACHALA" userId="76d02b97-1bbd-456c-868a-7dcf11490085" providerId="ADAL" clId="{97196C9D-C910-425D-A617-35E2FFA1F9F2}" dt="2023-09-18T18:21:26.631" v="132" actId="47"/>
        <pc:sldMkLst>
          <pc:docMk/>
          <pc:sldMk cId="1654578647" sldId="2147480237"/>
        </pc:sldMkLst>
      </pc:sldChg>
      <pc:sldChg chg="del">
        <pc:chgData name="David VACHALA" userId="76d02b97-1bbd-456c-868a-7dcf11490085" providerId="ADAL" clId="{97196C9D-C910-425D-A617-35E2FFA1F9F2}" dt="2023-09-18T18:21:27.881" v="134" actId="47"/>
        <pc:sldMkLst>
          <pc:docMk/>
          <pc:sldMk cId="677560002" sldId="2147480238"/>
        </pc:sldMkLst>
      </pc:sldChg>
      <pc:sldChg chg="del">
        <pc:chgData name="David VACHALA" userId="76d02b97-1bbd-456c-868a-7dcf11490085" providerId="ADAL" clId="{97196C9D-C910-425D-A617-35E2FFA1F9F2}" dt="2023-09-18T18:21:32.695" v="142" actId="47"/>
        <pc:sldMkLst>
          <pc:docMk/>
          <pc:sldMk cId="1990505909" sldId="2147480239"/>
        </pc:sldMkLst>
      </pc:sldChg>
      <pc:sldChg chg="del">
        <pc:chgData name="David VACHALA" userId="76d02b97-1bbd-456c-868a-7dcf11490085" providerId="ADAL" clId="{97196C9D-C910-425D-A617-35E2FFA1F9F2}" dt="2023-09-18T18:21:27.273" v="133" actId="47"/>
        <pc:sldMkLst>
          <pc:docMk/>
          <pc:sldMk cId="1801278612" sldId="2147480240"/>
        </pc:sldMkLst>
      </pc:sldChg>
      <pc:sldChg chg="del">
        <pc:chgData name="David VACHALA" userId="76d02b97-1bbd-456c-868a-7dcf11490085" providerId="ADAL" clId="{97196C9D-C910-425D-A617-35E2FFA1F9F2}" dt="2023-09-18T18:21:29.866" v="137" actId="47"/>
        <pc:sldMkLst>
          <pc:docMk/>
          <pc:sldMk cId="2687328124" sldId="2147480241"/>
        </pc:sldMkLst>
      </pc:sldChg>
      <pc:sldChg chg="del">
        <pc:chgData name="David VACHALA" userId="76d02b97-1bbd-456c-868a-7dcf11490085" providerId="ADAL" clId="{97196C9D-C910-425D-A617-35E2FFA1F9F2}" dt="2023-09-18T18:21:30.470" v="138" actId="47"/>
        <pc:sldMkLst>
          <pc:docMk/>
          <pc:sldMk cId="2590153759" sldId="2147480242"/>
        </pc:sldMkLst>
      </pc:sldChg>
      <pc:sldChg chg="del">
        <pc:chgData name="David VACHALA" userId="76d02b97-1bbd-456c-868a-7dcf11490085" providerId="ADAL" clId="{97196C9D-C910-425D-A617-35E2FFA1F9F2}" dt="2023-09-18T18:21:31.052" v="139" actId="47"/>
        <pc:sldMkLst>
          <pc:docMk/>
          <pc:sldMk cId="51685968" sldId="2147480243"/>
        </pc:sldMkLst>
      </pc:sldChg>
      <pc:sldChg chg="del">
        <pc:chgData name="David VACHALA" userId="76d02b97-1bbd-456c-868a-7dcf11490085" providerId="ADAL" clId="{97196C9D-C910-425D-A617-35E2FFA1F9F2}" dt="2023-09-18T18:21:31.580" v="140" actId="47"/>
        <pc:sldMkLst>
          <pc:docMk/>
          <pc:sldMk cId="3782524266" sldId="2147480244"/>
        </pc:sldMkLst>
      </pc:sldChg>
      <pc:sldChg chg="del">
        <pc:chgData name="David VACHALA" userId="76d02b97-1bbd-456c-868a-7dcf11490085" providerId="ADAL" clId="{97196C9D-C910-425D-A617-35E2FFA1F9F2}" dt="2023-09-18T18:21:32.118" v="141" actId="47"/>
        <pc:sldMkLst>
          <pc:docMk/>
          <pc:sldMk cId="2145609295" sldId="2147480245"/>
        </pc:sldMkLst>
      </pc:sldChg>
      <pc:sldChg chg="del">
        <pc:chgData name="David VACHALA" userId="76d02b97-1bbd-456c-868a-7dcf11490085" providerId="ADAL" clId="{97196C9D-C910-425D-A617-35E2FFA1F9F2}" dt="2023-09-18T18:21:15.235" v="124" actId="47"/>
        <pc:sldMkLst>
          <pc:docMk/>
          <pc:sldMk cId="1368507107" sldId="2147480246"/>
        </pc:sldMkLst>
      </pc:sldChg>
      <pc:sldChg chg="del">
        <pc:chgData name="David VACHALA" userId="76d02b97-1bbd-456c-868a-7dcf11490085" providerId="ADAL" clId="{97196C9D-C910-425D-A617-35E2FFA1F9F2}" dt="2023-09-18T18:21:22.112" v="125" actId="47"/>
        <pc:sldMkLst>
          <pc:docMk/>
          <pc:sldMk cId="2256779007" sldId="2147480247"/>
        </pc:sldMkLst>
      </pc:sldChg>
      <pc:sldChg chg="del">
        <pc:chgData name="David VACHALA" userId="76d02b97-1bbd-456c-868a-7dcf11490085" providerId="ADAL" clId="{97196C9D-C910-425D-A617-35E2FFA1F9F2}" dt="2023-09-18T18:21:22.859" v="126" actId="47"/>
        <pc:sldMkLst>
          <pc:docMk/>
          <pc:sldMk cId="2227930314" sldId="2147480248"/>
        </pc:sldMkLst>
      </pc:sldChg>
      <pc:sldChg chg="del">
        <pc:chgData name="David VACHALA" userId="76d02b97-1bbd-456c-868a-7dcf11490085" providerId="ADAL" clId="{97196C9D-C910-425D-A617-35E2FFA1F9F2}" dt="2023-09-18T18:21:23.394" v="127" actId="47"/>
        <pc:sldMkLst>
          <pc:docMk/>
          <pc:sldMk cId="2795644849" sldId="2147480249"/>
        </pc:sldMkLst>
      </pc:sldChg>
      <pc:sldChg chg="del">
        <pc:chgData name="David VACHALA" userId="76d02b97-1bbd-456c-868a-7dcf11490085" providerId="ADAL" clId="{97196C9D-C910-425D-A617-35E2FFA1F9F2}" dt="2023-09-18T18:21:24.224" v="128" actId="47"/>
        <pc:sldMkLst>
          <pc:docMk/>
          <pc:sldMk cId="2636881728" sldId="2147480250"/>
        </pc:sldMkLst>
      </pc:sldChg>
      <pc:sldChg chg="del">
        <pc:chgData name="David VACHALA" userId="76d02b97-1bbd-456c-868a-7dcf11490085" providerId="ADAL" clId="{97196C9D-C910-425D-A617-35E2FFA1F9F2}" dt="2023-09-18T18:21:24.700" v="129" actId="47"/>
        <pc:sldMkLst>
          <pc:docMk/>
          <pc:sldMk cId="279458980" sldId="2147480251"/>
        </pc:sldMkLst>
      </pc:sldChg>
      <pc:sldChg chg="del">
        <pc:chgData name="David VACHALA" userId="76d02b97-1bbd-456c-868a-7dcf11490085" providerId="ADAL" clId="{97196C9D-C910-425D-A617-35E2FFA1F9F2}" dt="2023-09-18T18:21:25.267" v="130" actId="47"/>
        <pc:sldMkLst>
          <pc:docMk/>
          <pc:sldMk cId="644641915" sldId="2147480252"/>
        </pc:sldMkLst>
      </pc:sldChg>
      <pc:sldChg chg="del">
        <pc:chgData name="David VACHALA" userId="76d02b97-1bbd-456c-868a-7dcf11490085" providerId="ADAL" clId="{97196C9D-C910-425D-A617-35E2FFA1F9F2}" dt="2023-09-18T18:21:25.850" v="131" actId="47"/>
        <pc:sldMkLst>
          <pc:docMk/>
          <pc:sldMk cId="1791760761" sldId="2147480253"/>
        </pc:sldMkLst>
      </pc:sldChg>
      <pc:sldChg chg="del">
        <pc:chgData name="David VACHALA" userId="76d02b97-1bbd-456c-868a-7dcf11490085" providerId="ADAL" clId="{97196C9D-C910-425D-A617-35E2FFA1F9F2}" dt="2023-09-18T18:20:51.324" v="106" actId="47"/>
        <pc:sldMkLst>
          <pc:docMk/>
          <pc:sldMk cId="2255818700" sldId="2147480254"/>
        </pc:sldMkLst>
      </pc:sldChg>
      <pc:sldChg chg="del">
        <pc:chgData name="David VACHALA" userId="76d02b97-1bbd-456c-868a-7dcf11490085" providerId="ADAL" clId="{97196C9D-C910-425D-A617-35E2FFA1F9F2}" dt="2023-09-18T18:20:50.277" v="105" actId="47"/>
        <pc:sldMkLst>
          <pc:docMk/>
          <pc:sldMk cId="329895972" sldId="2147480255"/>
        </pc:sldMkLst>
      </pc:sldChg>
      <pc:sldChg chg="del">
        <pc:chgData name="David VACHALA" userId="76d02b97-1bbd-456c-868a-7dcf11490085" providerId="ADAL" clId="{97196C9D-C910-425D-A617-35E2FFA1F9F2}" dt="2023-09-18T18:20:49.283" v="104" actId="47"/>
        <pc:sldMkLst>
          <pc:docMk/>
          <pc:sldMk cId="4092955105" sldId="2147480256"/>
        </pc:sldMkLst>
      </pc:sldChg>
      <pc:sldChg chg="del">
        <pc:chgData name="David VACHALA" userId="76d02b97-1bbd-456c-868a-7dcf11490085" providerId="ADAL" clId="{97196C9D-C910-425D-A617-35E2FFA1F9F2}" dt="2023-09-18T18:20:59.633" v="110" actId="47"/>
        <pc:sldMkLst>
          <pc:docMk/>
          <pc:sldMk cId="2667802922" sldId="2147480257"/>
        </pc:sldMkLst>
      </pc:sldChg>
      <pc:sldChg chg="del">
        <pc:chgData name="David VACHALA" userId="76d02b97-1bbd-456c-868a-7dcf11490085" providerId="ADAL" clId="{97196C9D-C910-425D-A617-35E2FFA1F9F2}" dt="2023-09-18T18:21:00.668" v="111" actId="47"/>
        <pc:sldMkLst>
          <pc:docMk/>
          <pc:sldMk cId="3847184435" sldId="2147480258"/>
        </pc:sldMkLst>
      </pc:sldChg>
      <pc:sldChg chg="del">
        <pc:chgData name="David VACHALA" userId="76d02b97-1bbd-456c-868a-7dcf11490085" providerId="ADAL" clId="{97196C9D-C910-425D-A617-35E2FFA1F9F2}" dt="2023-09-18T18:21:01.212" v="112" actId="47"/>
        <pc:sldMkLst>
          <pc:docMk/>
          <pc:sldMk cId="888328451" sldId="2147480259"/>
        </pc:sldMkLst>
      </pc:sldChg>
      <pc:sldChg chg="del">
        <pc:chgData name="David VACHALA" userId="76d02b97-1bbd-456c-868a-7dcf11490085" providerId="ADAL" clId="{97196C9D-C910-425D-A617-35E2FFA1F9F2}" dt="2023-09-18T18:20:53.664" v="108" actId="47"/>
        <pc:sldMkLst>
          <pc:docMk/>
          <pc:sldMk cId="1158139581" sldId="2147480260"/>
        </pc:sldMkLst>
      </pc:sldChg>
      <pc:sldChg chg="modSp new del mod">
        <pc:chgData name="David VACHALA" userId="76d02b97-1bbd-456c-868a-7dcf11490085" providerId="ADAL" clId="{97196C9D-C910-425D-A617-35E2FFA1F9F2}" dt="2023-10-04T16:58:14.340" v="248" actId="47"/>
        <pc:sldMkLst>
          <pc:docMk/>
          <pc:sldMk cId="628714800" sldId="2147480261"/>
        </pc:sldMkLst>
        <pc:spChg chg="mod">
          <ac:chgData name="David VACHALA" userId="76d02b97-1bbd-456c-868a-7dcf11490085" providerId="ADAL" clId="{97196C9D-C910-425D-A617-35E2FFA1F9F2}" dt="2023-09-18T18:20:46.150" v="103" actId="20577"/>
          <ac:spMkLst>
            <pc:docMk/>
            <pc:sldMk cId="628714800" sldId="2147480261"/>
            <ac:spMk id="2" creationId="{46E9D7EE-2F6B-64AB-9BF2-A31ADC44EC45}"/>
          </ac:spMkLst>
        </pc:spChg>
      </pc:sldChg>
      <pc:sldChg chg="add del">
        <pc:chgData name="David VACHALA" userId="76d02b97-1bbd-456c-868a-7dcf11490085" providerId="ADAL" clId="{97196C9D-C910-425D-A617-35E2FFA1F9F2}" dt="2023-10-04T16:58:54.883" v="250" actId="47"/>
        <pc:sldMkLst>
          <pc:docMk/>
          <pc:sldMk cId="2233954894" sldId="2147480262"/>
        </pc:sldMkLst>
      </pc:sldChg>
      <pc:sldChg chg="modSp new mod">
        <pc:chgData name="David VACHALA" userId="76d02b97-1bbd-456c-868a-7dcf11490085" providerId="ADAL" clId="{97196C9D-C910-425D-A617-35E2FFA1F9F2}" dt="2023-09-18T18:21:11.781" v="123" actId="20577"/>
        <pc:sldMkLst>
          <pc:docMk/>
          <pc:sldMk cId="2820351169" sldId="2147480263"/>
        </pc:sldMkLst>
        <pc:spChg chg="mod">
          <ac:chgData name="David VACHALA" userId="76d02b97-1bbd-456c-868a-7dcf11490085" providerId="ADAL" clId="{97196C9D-C910-425D-A617-35E2FFA1F9F2}" dt="2023-09-18T18:21:11.781" v="123" actId="20577"/>
          <ac:spMkLst>
            <pc:docMk/>
            <pc:sldMk cId="2820351169" sldId="2147480263"/>
            <ac:spMk id="2" creationId="{1598D8B3-C29C-C6DB-3498-2CF91B889351}"/>
          </ac:spMkLst>
        </pc:spChg>
      </pc:sldChg>
      <pc:sldChg chg="add">
        <pc:chgData name="David VACHALA" userId="76d02b97-1bbd-456c-868a-7dcf11490085" providerId="ADAL" clId="{97196C9D-C910-425D-A617-35E2FFA1F9F2}" dt="2023-10-04T16:58:51.488" v="249"/>
        <pc:sldMkLst>
          <pc:docMk/>
          <pc:sldMk cId="3153312506" sldId="2147481032"/>
        </pc:sldMkLst>
      </pc:sldChg>
      <pc:sldChg chg="add">
        <pc:chgData name="David VACHALA" userId="76d02b97-1bbd-456c-868a-7dcf11490085" providerId="ADAL" clId="{97196C9D-C910-425D-A617-35E2FFA1F9F2}" dt="2023-10-04T16:58:51.488" v="249"/>
        <pc:sldMkLst>
          <pc:docMk/>
          <pc:sldMk cId="2185715426" sldId="2147481035"/>
        </pc:sldMkLst>
      </pc:sldChg>
      <pc:sldChg chg="add">
        <pc:chgData name="David VACHALA" userId="76d02b97-1bbd-456c-868a-7dcf11490085" providerId="ADAL" clId="{97196C9D-C910-425D-A617-35E2FFA1F9F2}" dt="2023-10-04T16:58:51.488" v="249"/>
        <pc:sldMkLst>
          <pc:docMk/>
          <pc:sldMk cId="3500979537" sldId="2147481039"/>
        </pc:sldMkLst>
      </pc:sldChg>
      <pc:sldChg chg="add">
        <pc:chgData name="David VACHALA" userId="76d02b97-1bbd-456c-868a-7dcf11490085" providerId="ADAL" clId="{97196C9D-C910-425D-A617-35E2FFA1F9F2}" dt="2023-10-04T16:58:51.488" v="249"/>
        <pc:sldMkLst>
          <pc:docMk/>
          <pc:sldMk cId="2660800847" sldId="2147481040"/>
        </pc:sldMkLst>
      </pc:sldChg>
      <pc:sldChg chg="add">
        <pc:chgData name="David VACHALA" userId="76d02b97-1bbd-456c-868a-7dcf11490085" providerId="ADAL" clId="{97196C9D-C910-425D-A617-35E2FFA1F9F2}" dt="2023-10-04T16:58:51.488" v="249"/>
        <pc:sldMkLst>
          <pc:docMk/>
          <pc:sldMk cId="2607759214" sldId="2147481041"/>
        </pc:sldMkLst>
      </pc:sldChg>
      <pc:sldChg chg="add">
        <pc:chgData name="David VACHALA" userId="76d02b97-1bbd-456c-868a-7dcf11490085" providerId="ADAL" clId="{97196C9D-C910-425D-A617-35E2FFA1F9F2}" dt="2023-10-04T16:58:51.488" v="249"/>
        <pc:sldMkLst>
          <pc:docMk/>
          <pc:sldMk cId="83276240" sldId="2147481042"/>
        </pc:sldMkLst>
      </pc:sldChg>
      <pc:sldChg chg="add">
        <pc:chgData name="David VACHALA" userId="76d02b97-1bbd-456c-868a-7dcf11490085" providerId="ADAL" clId="{97196C9D-C910-425D-A617-35E2FFA1F9F2}" dt="2023-10-04T16:58:51.488" v="249"/>
        <pc:sldMkLst>
          <pc:docMk/>
          <pc:sldMk cId="2708993513" sldId="2147481044"/>
        </pc:sldMkLst>
      </pc:sldChg>
      <pc:sldChg chg="add">
        <pc:chgData name="David VACHALA" userId="76d02b97-1bbd-456c-868a-7dcf11490085" providerId="ADAL" clId="{97196C9D-C910-425D-A617-35E2FFA1F9F2}" dt="2023-10-04T16:58:51.488" v="249"/>
        <pc:sldMkLst>
          <pc:docMk/>
          <pc:sldMk cId="867705398" sldId="2147481061"/>
        </pc:sldMkLst>
      </pc:sldChg>
      <pc:sldMasterChg chg="addSldLayout delSldLayout">
        <pc:chgData name="David VACHALA" userId="76d02b97-1bbd-456c-868a-7dcf11490085" providerId="ADAL" clId="{97196C9D-C910-425D-A617-35E2FFA1F9F2}" dt="2023-09-18T18:21:36.025" v="144" actId="47"/>
        <pc:sldMasterMkLst>
          <pc:docMk/>
          <pc:sldMasterMk cId="2885650283" sldId="2147483648"/>
        </pc:sldMasterMkLst>
        <pc:sldLayoutChg chg="add del">
          <pc:chgData name="David VACHALA" userId="76d02b97-1bbd-456c-868a-7dcf11490085" providerId="ADAL" clId="{97196C9D-C910-425D-A617-35E2FFA1F9F2}" dt="2023-09-18T18:21:36.025" v="144" actId="47"/>
          <pc:sldLayoutMkLst>
            <pc:docMk/>
            <pc:sldMasterMk cId="2885650283" sldId="2147483648"/>
            <pc:sldLayoutMk cId="2150209998" sldId="2147483664"/>
          </pc:sldLayoutMkLst>
        </pc:sldLayoutChg>
      </pc:sldMasterChg>
    </pc:docChg>
  </pc:docChgLst>
  <pc:docChgLst>
    <pc:chgData name="Emmanuel GALLIS" userId="b228ba8a-ea2d-4596-a037-bc06fc7899be" providerId="ADAL" clId="{D3E33618-0C3B-47F4-936E-F0D2505A8A7E}"/>
    <pc:docChg chg="undo custSel addSld modSld">
      <pc:chgData name="Emmanuel GALLIS" userId="b228ba8a-ea2d-4596-a037-bc06fc7899be" providerId="ADAL" clId="{D3E33618-0C3B-47F4-936E-F0D2505A8A7E}" dt="2023-09-27T11:42:56.909" v="4191" actId="114"/>
      <pc:docMkLst>
        <pc:docMk/>
      </pc:docMkLst>
      <pc:sldChg chg="addSp delSp modSp mod">
        <pc:chgData name="Emmanuel GALLIS" userId="b228ba8a-ea2d-4596-a037-bc06fc7899be" providerId="ADAL" clId="{D3E33618-0C3B-47F4-936E-F0D2505A8A7E}" dt="2023-09-27T11:42:56.909" v="4191" actId="114"/>
        <pc:sldMkLst>
          <pc:docMk/>
          <pc:sldMk cId="2820351169" sldId="2147480263"/>
        </pc:sldMkLst>
        <pc:spChg chg="mod">
          <ac:chgData name="Emmanuel GALLIS" userId="b228ba8a-ea2d-4596-a037-bc06fc7899be" providerId="ADAL" clId="{D3E33618-0C3B-47F4-936E-F0D2505A8A7E}" dt="2023-09-25T08:06:26.685" v="71" actId="20577"/>
          <ac:spMkLst>
            <pc:docMk/>
            <pc:sldMk cId="2820351169" sldId="2147480263"/>
            <ac:spMk id="3" creationId="{3E438405-006B-C421-1BC0-7570E4296729}"/>
          </ac:spMkLst>
        </pc:spChg>
        <pc:spChg chg="add mod">
          <ac:chgData name="Emmanuel GALLIS" userId="b228ba8a-ea2d-4596-a037-bc06fc7899be" providerId="ADAL" clId="{D3E33618-0C3B-47F4-936E-F0D2505A8A7E}" dt="2023-09-27T11:42:56.909" v="4191" actId="114"/>
          <ac:spMkLst>
            <pc:docMk/>
            <pc:sldMk cId="2820351169" sldId="2147480263"/>
            <ac:spMk id="5" creationId="{BFC2A0D1-406B-02F1-34E7-4E9138376AF3}"/>
          </ac:spMkLst>
        </pc:spChg>
        <pc:spChg chg="add mod">
          <ac:chgData name="Emmanuel GALLIS" userId="b228ba8a-ea2d-4596-a037-bc06fc7899be" providerId="ADAL" clId="{D3E33618-0C3B-47F4-936E-F0D2505A8A7E}" dt="2023-09-25T08:11:24.162" v="363" actId="1076"/>
          <ac:spMkLst>
            <pc:docMk/>
            <pc:sldMk cId="2820351169" sldId="2147480263"/>
            <ac:spMk id="7" creationId="{0F750CFB-8FAD-5D48-F50C-7D9AC7DBDBE3}"/>
          </ac:spMkLst>
        </pc:spChg>
        <pc:spChg chg="add del">
          <ac:chgData name="Emmanuel GALLIS" userId="b228ba8a-ea2d-4596-a037-bc06fc7899be" providerId="ADAL" clId="{D3E33618-0C3B-47F4-936E-F0D2505A8A7E}" dt="2023-09-25T08:12:36.054" v="365" actId="22"/>
          <ac:spMkLst>
            <pc:docMk/>
            <pc:sldMk cId="2820351169" sldId="2147480263"/>
            <ac:spMk id="9" creationId="{EC588C00-315A-B13A-4D2A-F8BB123F5988}"/>
          </ac:spMkLst>
        </pc:spChg>
        <pc:picChg chg="add mod">
          <ac:chgData name="Emmanuel GALLIS" userId="b228ba8a-ea2d-4596-a037-bc06fc7899be" providerId="ADAL" clId="{D3E33618-0C3B-47F4-936E-F0D2505A8A7E}" dt="2023-09-25T08:20:54.731" v="1040" actId="1076"/>
          <ac:picMkLst>
            <pc:docMk/>
            <pc:sldMk cId="2820351169" sldId="2147480263"/>
            <ac:picMk id="10" creationId="{C5787ACF-5F7A-6313-B14F-57CB5FB0EC09}"/>
          </ac:picMkLst>
        </pc:picChg>
        <pc:picChg chg="add mod">
          <ac:chgData name="Emmanuel GALLIS" userId="b228ba8a-ea2d-4596-a037-bc06fc7899be" providerId="ADAL" clId="{D3E33618-0C3B-47F4-936E-F0D2505A8A7E}" dt="2023-09-25T08:13:32.158" v="406" actId="1440"/>
          <ac:picMkLst>
            <pc:docMk/>
            <pc:sldMk cId="2820351169" sldId="2147480263"/>
            <ac:picMk id="1026" creationId="{312E09D7-A739-CD3B-3106-1E739B781ABE}"/>
          </ac:picMkLst>
        </pc:picChg>
      </pc:sldChg>
      <pc:sldChg chg="addSp delSp modSp add mod">
        <pc:chgData name="Emmanuel GALLIS" userId="b228ba8a-ea2d-4596-a037-bc06fc7899be" providerId="ADAL" clId="{D3E33618-0C3B-47F4-936E-F0D2505A8A7E}" dt="2023-09-25T08:20:44.732" v="1038" actId="1076"/>
        <pc:sldMkLst>
          <pc:docMk/>
          <pc:sldMk cId="3576844713" sldId="2147480264"/>
        </pc:sldMkLst>
        <pc:spChg chg="mod">
          <ac:chgData name="Emmanuel GALLIS" userId="b228ba8a-ea2d-4596-a037-bc06fc7899be" providerId="ADAL" clId="{D3E33618-0C3B-47F4-936E-F0D2505A8A7E}" dt="2023-09-25T08:12:57.942" v="399" actId="20577"/>
          <ac:spMkLst>
            <pc:docMk/>
            <pc:sldMk cId="3576844713" sldId="2147480264"/>
            <ac:spMk id="3" creationId="{3E438405-006B-C421-1BC0-7570E4296729}"/>
          </ac:spMkLst>
        </pc:spChg>
        <pc:spChg chg="mod">
          <ac:chgData name="Emmanuel GALLIS" userId="b228ba8a-ea2d-4596-a037-bc06fc7899be" providerId="ADAL" clId="{D3E33618-0C3B-47F4-936E-F0D2505A8A7E}" dt="2023-09-25T08:20:15.934" v="1034" actId="6549"/>
          <ac:spMkLst>
            <pc:docMk/>
            <pc:sldMk cId="3576844713" sldId="2147480264"/>
            <ac:spMk id="5" creationId="{BFC2A0D1-406B-02F1-34E7-4E9138376AF3}"/>
          </ac:spMkLst>
        </pc:spChg>
        <pc:spChg chg="add mod">
          <ac:chgData name="Emmanuel GALLIS" userId="b228ba8a-ea2d-4596-a037-bc06fc7899be" providerId="ADAL" clId="{D3E33618-0C3B-47F4-936E-F0D2505A8A7E}" dt="2023-09-25T08:18:46.263" v="911" actId="1076"/>
          <ac:spMkLst>
            <pc:docMk/>
            <pc:sldMk cId="3576844713" sldId="2147480264"/>
            <ac:spMk id="6" creationId="{C0A5150C-0A19-89A2-F764-A458FC5E3B82}"/>
          </ac:spMkLst>
        </pc:spChg>
        <pc:spChg chg="mod">
          <ac:chgData name="Emmanuel GALLIS" userId="b228ba8a-ea2d-4596-a037-bc06fc7899be" providerId="ADAL" clId="{D3E33618-0C3B-47F4-936E-F0D2505A8A7E}" dt="2023-09-25T08:20:26.370" v="1036" actId="20577"/>
          <ac:spMkLst>
            <pc:docMk/>
            <pc:sldMk cId="3576844713" sldId="2147480264"/>
            <ac:spMk id="7" creationId="{0F750CFB-8FAD-5D48-F50C-7D9AC7DBDBE3}"/>
          </ac:spMkLst>
        </pc:spChg>
        <pc:picChg chg="add mod">
          <ac:chgData name="Emmanuel GALLIS" userId="b228ba8a-ea2d-4596-a037-bc06fc7899be" providerId="ADAL" clId="{D3E33618-0C3B-47F4-936E-F0D2505A8A7E}" dt="2023-09-25T08:20:44.732" v="1038" actId="1076"/>
          <ac:picMkLst>
            <pc:docMk/>
            <pc:sldMk cId="3576844713" sldId="2147480264"/>
            <ac:picMk id="8" creationId="{3C624E77-4813-65EF-DC76-E8598713F783}"/>
          </ac:picMkLst>
        </pc:picChg>
        <pc:picChg chg="del">
          <ac:chgData name="Emmanuel GALLIS" userId="b228ba8a-ea2d-4596-a037-bc06fc7899be" providerId="ADAL" clId="{D3E33618-0C3B-47F4-936E-F0D2505A8A7E}" dt="2023-09-25T08:12:42.484" v="367" actId="478"/>
          <ac:picMkLst>
            <pc:docMk/>
            <pc:sldMk cId="3576844713" sldId="2147480264"/>
            <ac:picMk id="1026" creationId="{312E09D7-A739-CD3B-3106-1E739B781ABE}"/>
          </ac:picMkLst>
        </pc:picChg>
        <pc:picChg chg="add mod">
          <ac:chgData name="Emmanuel GALLIS" userId="b228ba8a-ea2d-4596-a037-bc06fc7899be" providerId="ADAL" clId="{D3E33618-0C3B-47F4-936E-F0D2505A8A7E}" dt="2023-09-25T08:13:26.078" v="405" actId="1440"/>
          <ac:picMkLst>
            <pc:docMk/>
            <pc:sldMk cId="3576844713" sldId="2147480264"/>
            <ac:picMk id="2050" creationId="{C0DC2982-1F9D-52C5-FEA3-10E86398F1E6}"/>
          </ac:picMkLst>
        </pc:picChg>
      </pc:sldChg>
      <pc:sldChg chg="addSp delSp modSp add mod">
        <pc:chgData name="Emmanuel GALLIS" userId="b228ba8a-ea2d-4596-a037-bc06fc7899be" providerId="ADAL" clId="{D3E33618-0C3B-47F4-936E-F0D2505A8A7E}" dt="2023-09-25T08:48:25.154" v="1674" actId="14100"/>
        <pc:sldMkLst>
          <pc:docMk/>
          <pc:sldMk cId="964989580" sldId="2147480265"/>
        </pc:sldMkLst>
        <pc:spChg chg="mod">
          <ac:chgData name="Emmanuel GALLIS" userId="b228ba8a-ea2d-4596-a037-bc06fc7899be" providerId="ADAL" clId="{D3E33618-0C3B-47F4-936E-F0D2505A8A7E}" dt="2023-09-25T08:39:45.462" v="1117" actId="20577"/>
          <ac:spMkLst>
            <pc:docMk/>
            <pc:sldMk cId="964989580" sldId="2147480265"/>
            <ac:spMk id="3" creationId="{3E438405-006B-C421-1BC0-7570E4296729}"/>
          </ac:spMkLst>
        </pc:spChg>
        <pc:spChg chg="mod">
          <ac:chgData name="Emmanuel GALLIS" userId="b228ba8a-ea2d-4596-a037-bc06fc7899be" providerId="ADAL" clId="{D3E33618-0C3B-47F4-936E-F0D2505A8A7E}" dt="2023-09-25T08:48:00.968" v="1670" actId="113"/>
          <ac:spMkLst>
            <pc:docMk/>
            <pc:sldMk cId="964989580" sldId="2147480265"/>
            <ac:spMk id="5" creationId="{BFC2A0D1-406B-02F1-34E7-4E9138376AF3}"/>
          </ac:spMkLst>
        </pc:spChg>
        <pc:spChg chg="del">
          <ac:chgData name="Emmanuel GALLIS" userId="b228ba8a-ea2d-4596-a037-bc06fc7899be" providerId="ADAL" clId="{D3E33618-0C3B-47F4-936E-F0D2505A8A7E}" dt="2023-09-25T08:36:31.912" v="1049" actId="478"/>
          <ac:spMkLst>
            <pc:docMk/>
            <pc:sldMk cId="964989580" sldId="2147480265"/>
            <ac:spMk id="6" creationId="{C0A5150C-0A19-89A2-F764-A458FC5E3B82}"/>
          </ac:spMkLst>
        </pc:spChg>
        <pc:spChg chg="mod">
          <ac:chgData name="Emmanuel GALLIS" userId="b228ba8a-ea2d-4596-a037-bc06fc7899be" providerId="ADAL" clId="{D3E33618-0C3B-47F4-936E-F0D2505A8A7E}" dt="2023-09-25T08:48:22.031" v="1673" actId="1076"/>
          <ac:spMkLst>
            <pc:docMk/>
            <pc:sldMk cId="964989580" sldId="2147480265"/>
            <ac:spMk id="7" creationId="{0F750CFB-8FAD-5D48-F50C-7D9AC7DBDBE3}"/>
          </ac:spMkLst>
        </pc:spChg>
        <pc:picChg chg="add del mod">
          <ac:chgData name="Emmanuel GALLIS" userId="b228ba8a-ea2d-4596-a037-bc06fc7899be" providerId="ADAL" clId="{D3E33618-0C3B-47F4-936E-F0D2505A8A7E}" dt="2023-09-25T08:48:25.154" v="1674" actId="14100"/>
          <ac:picMkLst>
            <pc:docMk/>
            <pc:sldMk cId="964989580" sldId="2147480265"/>
            <ac:picMk id="2050" creationId="{C0DC2982-1F9D-52C5-FEA3-10E86398F1E6}"/>
          </ac:picMkLst>
        </pc:picChg>
      </pc:sldChg>
      <pc:sldChg chg="addSp modSp add mod">
        <pc:chgData name="Emmanuel GALLIS" userId="b228ba8a-ea2d-4596-a037-bc06fc7899be" providerId="ADAL" clId="{D3E33618-0C3B-47F4-936E-F0D2505A8A7E}" dt="2023-09-25T08:58:28.074" v="2297" actId="20577"/>
        <pc:sldMkLst>
          <pc:docMk/>
          <pc:sldMk cId="3146288481" sldId="2147480266"/>
        </pc:sldMkLst>
        <pc:spChg chg="mod">
          <ac:chgData name="Emmanuel GALLIS" userId="b228ba8a-ea2d-4596-a037-bc06fc7899be" providerId="ADAL" clId="{D3E33618-0C3B-47F4-936E-F0D2505A8A7E}" dt="2023-09-25T08:49:17.413" v="1744" actId="20577"/>
          <ac:spMkLst>
            <pc:docMk/>
            <pc:sldMk cId="3146288481" sldId="2147480266"/>
            <ac:spMk id="3" creationId="{3E438405-006B-C421-1BC0-7570E4296729}"/>
          </ac:spMkLst>
        </pc:spChg>
        <pc:spChg chg="mod">
          <ac:chgData name="Emmanuel GALLIS" userId="b228ba8a-ea2d-4596-a037-bc06fc7899be" providerId="ADAL" clId="{D3E33618-0C3B-47F4-936E-F0D2505A8A7E}" dt="2023-09-25T08:58:20.880" v="2295" actId="20577"/>
          <ac:spMkLst>
            <pc:docMk/>
            <pc:sldMk cId="3146288481" sldId="2147480266"/>
            <ac:spMk id="5" creationId="{BFC2A0D1-406B-02F1-34E7-4E9138376AF3}"/>
          </ac:spMkLst>
        </pc:spChg>
        <pc:spChg chg="add mod">
          <ac:chgData name="Emmanuel GALLIS" userId="b228ba8a-ea2d-4596-a037-bc06fc7899be" providerId="ADAL" clId="{D3E33618-0C3B-47F4-936E-F0D2505A8A7E}" dt="2023-09-25T08:51:28.935" v="1793" actId="1076"/>
          <ac:spMkLst>
            <pc:docMk/>
            <pc:sldMk cId="3146288481" sldId="2147480266"/>
            <ac:spMk id="6" creationId="{6B748859-C17D-0868-5AF3-FAA7EE64BDB1}"/>
          </ac:spMkLst>
        </pc:spChg>
        <pc:spChg chg="mod">
          <ac:chgData name="Emmanuel GALLIS" userId="b228ba8a-ea2d-4596-a037-bc06fc7899be" providerId="ADAL" clId="{D3E33618-0C3B-47F4-936E-F0D2505A8A7E}" dt="2023-09-25T08:58:28.074" v="2297" actId="20577"/>
          <ac:spMkLst>
            <pc:docMk/>
            <pc:sldMk cId="3146288481" sldId="2147480266"/>
            <ac:spMk id="7" creationId="{0F750CFB-8FAD-5D48-F50C-7D9AC7DBDBE3}"/>
          </ac:spMkLst>
        </pc:spChg>
        <pc:picChg chg="add mod">
          <ac:chgData name="Emmanuel GALLIS" userId="b228ba8a-ea2d-4596-a037-bc06fc7899be" providerId="ADAL" clId="{D3E33618-0C3B-47F4-936E-F0D2505A8A7E}" dt="2023-09-25T08:51:26.194" v="1792" actId="1076"/>
          <ac:picMkLst>
            <pc:docMk/>
            <pc:sldMk cId="3146288481" sldId="2147480266"/>
            <ac:picMk id="9" creationId="{31CEEB91-6C6D-FC51-47C8-72053914ED5C}"/>
          </ac:picMkLst>
        </pc:picChg>
        <pc:picChg chg="add mod">
          <ac:chgData name="Emmanuel GALLIS" userId="b228ba8a-ea2d-4596-a037-bc06fc7899be" providerId="ADAL" clId="{D3E33618-0C3B-47F4-936E-F0D2505A8A7E}" dt="2023-09-25T08:56:39.274" v="2161" actId="1076"/>
          <ac:picMkLst>
            <pc:docMk/>
            <pc:sldMk cId="3146288481" sldId="2147480266"/>
            <ac:picMk id="11" creationId="{07B8D460-4775-160C-1919-7C8262302AE5}"/>
          </ac:picMkLst>
        </pc:picChg>
        <pc:picChg chg="mod">
          <ac:chgData name="Emmanuel GALLIS" userId="b228ba8a-ea2d-4596-a037-bc06fc7899be" providerId="ADAL" clId="{D3E33618-0C3B-47F4-936E-F0D2505A8A7E}" dt="2023-09-25T08:49:47.641" v="1754" actId="1076"/>
          <ac:picMkLst>
            <pc:docMk/>
            <pc:sldMk cId="3146288481" sldId="2147480266"/>
            <ac:picMk id="2050" creationId="{C0DC2982-1F9D-52C5-FEA3-10E86398F1E6}"/>
          </ac:picMkLst>
        </pc:picChg>
      </pc:sldChg>
      <pc:sldChg chg="addSp delSp modSp add mod">
        <pc:chgData name="Emmanuel GALLIS" userId="b228ba8a-ea2d-4596-a037-bc06fc7899be" providerId="ADAL" clId="{D3E33618-0C3B-47F4-936E-F0D2505A8A7E}" dt="2023-09-25T09:07:34.775" v="3150" actId="1076"/>
        <pc:sldMkLst>
          <pc:docMk/>
          <pc:sldMk cId="123337247" sldId="2147480267"/>
        </pc:sldMkLst>
        <pc:spChg chg="mod">
          <ac:chgData name="Emmanuel GALLIS" userId="b228ba8a-ea2d-4596-a037-bc06fc7899be" providerId="ADAL" clId="{D3E33618-0C3B-47F4-936E-F0D2505A8A7E}" dt="2023-09-25T09:01:47.599" v="2356" actId="20577"/>
          <ac:spMkLst>
            <pc:docMk/>
            <pc:sldMk cId="123337247" sldId="2147480267"/>
            <ac:spMk id="3" creationId="{3E438405-006B-C421-1BC0-7570E4296729}"/>
          </ac:spMkLst>
        </pc:spChg>
        <pc:spChg chg="mod">
          <ac:chgData name="Emmanuel GALLIS" userId="b228ba8a-ea2d-4596-a037-bc06fc7899be" providerId="ADAL" clId="{D3E33618-0C3B-47F4-936E-F0D2505A8A7E}" dt="2023-09-25T09:06:56.882" v="3142" actId="113"/>
          <ac:spMkLst>
            <pc:docMk/>
            <pc:sldMk cId="123337247" sldId="2147480267"/>
            <ac:spMk id="5" creationId="{BFC2A0D1-406B-02F1-34E7-4E9138376AF3}"/>
          </ac:spMkLst>
        </pc:spChg>
        <pc:spChg chg="del">
          <ac:chgData name="Emmanuel GALLIS" userId="b228ba8a-ea2d-4596-a037-bc06fc7899be" providerId="ADAL" clId="{D3E33618-0C3B-47F4-936E-F0D2505A8A7E}" dt="2023-09-25T09:07:17.010" v="3147" actId="478"/>
          <ac:spMkLst>
            <pc:docMk/>
            <pc:sldMk cId="123337247" sldId="2147480267"/>
            <ac:spMk id="6" creationId="{6B748859-C17D-0868-5AF3-FAA7EE64BDB1}"/>
          </ac:spMkLst>
        </pc:spChg>
        <pc:spChg chg="mod">
          <ac:chgData name="Emmanuel GALLIS" userId="b228ba8a-ea2d-4596-a037-bc06fc7899be" providerId="ADAL" clId="{D3E33618-0C3B-47F4-936E-F0D2505A8A7E}" dt="2023-09-25T09:07:07.535" v="3144" actId="20577"/>
          <ac:spMkLst>
            <pc:docMk/>
            <pc:sldMk cId="123337247" sldId="2147480267"/>
            <ac:spMk id="7" creationId="{0F750CFB-8FAD-5D48-F50C-7D9AC7DBDBE3}"/>
          </ac:spMkLst>
        </pc:spChg>
        <pc:picChg chg="del">
          <ac:chgData name="Emmanuel GALLIS" userId="b228ba8a-ea2d-4596-a037-bc06fc7899be" providerId="ADAL" clId="{D3E33618-0C3B-47F4-936E-F0D2505A8A7E}" dt="2023-09-25T09:07:22.425" v="3148" actId="478"/>
          <ac:picMkLst>
            <pc:docMk/>
            <pc:sldMk cId="123337247" sldId="2147480267"/>
            <ac:picMk id="9" creationId="{31CEEB91-6C6D-FC51-47C8-72053914ED5C}"/>
          </ac:picMkLst>
        </pc:picChg>
        <pc:picChg chg="add mod">
          <ac:chgData name="Emmanuel GALLIS" userId="b228ba8a-ea2d-4596-a037-bc06fc7899be" providerId="ADAL" clId="{D3E33618-0C3B-47F4-936E-F0D2505A8A7E}" dt="2023-09-25T09:07:34.775" v="3150" actId="1076"/>
          <ac:picMkLst>
            <pc:docMk/>
            <pc:sldMk cId="123337247" sldId="2147480267"/>
            <ac:picMk id="10" creationId="{07FDACD6-CBAE-FD6A-FF58-D217DF2D07EF}"/>
          </ac:picMkLst>
        </pc:picChg>
        <pc:picChg chg="del">
          <ac:chgData name="Emmanuel GALLIS" userId="b228ba8a-ea2d-4596-a037-bc06fc7899be" providerId="ADAL" clId="{D3E33618-0C3B-47F4-936E-F0D2505A8A7E}" dt="2023-09-25T09:01:13.708" v="2301" actId="478"/>
          <ac:picMkLst>
            <pc:docMk/>
            <pc:sldMk cId="123337247" sldId="2147480267"/>
            <ac:picMk id="11" creationId="{07B8D460-4775-160C-1919-7C8262302AE5}"/>
          </ac:picMkLst>
        </pc:picChg>
        <pc:picChg chg="mod">
          <ac:chgData name="Emmanuel GALLIS" userId="b228ba8a-ea2d-4596-a037-bc06fc7899be" providerId="ADAL" clId="{D3E33618-0C3B-47F4-936E-F0D2505A8A7E}" dt="2023-09-25T09:07:11.456" v="3146" actId="1076"/>
          <ac:picMkLst>
            <pc:docMk/>
            <pc:sldMk cId="123337247" sldId="2147480267"/>
            <ac:picMk id="2050" creationId="{C0DC2982-1F9D-52C5-FEA3-10E86398F1E6}"/>
          </ac:picMkLst>
        </pc:picChg>
      </pc:sldChg>
      <pc:sldChg chg="modSp add mod">
        <pc:chgData name="Emmanuel GALLIS" userId="b228ba8a-ea2d-4596-a037-bc06fc7899be" providerId="ADAL" clId="{D3E33618-0C3B-47F4-936E-F0D2505A8A7E}" dt="2023-09-25T09:15:17.303" v="4190" actId="20577"/>
        <pc:sldMkLst>
          <pc:docMk/>
          <pc:sldMk cId="3096485580" sldId="2147480268"/>
        </pc:sldMkLst>
        <pc:spChg chg="mod">
          <ac:chgData name="Emmanuel GALLIS" userId="b228ba8a-ea2d-4596-a037-bc06fc7899be" providerId="ADAL" clId="{D3E33618-0C3B-47F4-936E-F0D2505A8A7E}" dt="2023-09-25T09:09:50.066" v="3491" actId="20577"/>
          <ac:spMkLst>
            <pc:docMk/>
            <pc:sldMk cId="3096485580" sldId="2147480268"/>
            <ac:spMk id="3" creationId="{3E438405-006B-C421-1BC0-7570E4296729}"/>
          </ac:spMkLst>
        </pc:spChg>
        <pc:spChg chg="mod">
          <ac:chgData name="Emmanuel GALLIS" userId="b228ba8a-ea2d-4596-a037-bc06fc7899be" providerId="ADAL" clId="{D3E33618-0C3B-47F4-936E-F0D2505A8A7E}" dt="2023-09-25T09:15:07.150" v="4188" actId="20577"/>
          <ac:spMkLst>
            <pc:docMk/>
            <pc:sldMk cId="3096485580" sldId="2147480268"/>
            <ac:spMk id="5" creationId="{BFC2A0D1-406B-02F1-34E7-4E9138376AF3}"/>
          </ac:spMkLst>
        </pc:spChg>
        <pc:spChg chg="mod">
          <ac:chgData name="Emmanuel GALLIS" userId="b228ba8a-ea2d-4596-a037-bc06fc7899be" providerId="ADAL" clId="{D3E33618-0C3B-47F4-936E-F0D2505A8A7E}" dt="2023-09-25T09:15:17.303" v="4190" actId="20577"/>
          <ac:spMkLst>
            <pc:docMk/>
            <pc:sldMk cId="3096485580" sldId="2147480268"/>
            <ac:spMk id="7" creationId="{0F750CFB-8FAD-5D48-F50C-7D9AC7DBDBE3}"/>
          </ac:spMkLst>
        </pc:spChg>
        <pc:picChg chg="mod">
          <ac:chgData name="Emmanuel GALLIS" userId="b228ba8a-ea2d-4596-a037-bc06fc7899be" providerId="ADAL" clId="{D3E33618-0C3B-47F4-936E-F0D2505A8A7E}" dt="2023-09-25T09:08:26.411" v="3152" actId="14826"/>
          <ac:picMkLst>
            <pc:docMk/>
            <pc:sldMk cId="3096485580" sldId="2147480268"/>
            <ac:picMk id="2050" creationId="{C0DC2982-1F9D-52C5-FEA3-10E86398F1E6}"/>
          </ac:picMkLst>
        </pc:picChg>
      </pc:sldChg>
    </pc:docChg>
  </pc:docChgLst>
  <pc:docChgLst>
    <pc:chgData name="David VACHALA" userId="S::david.vachala@bizappsfrenchcommunity.com::76d02b97-1bbd-456c-868a-7dcf11490085" providerId="AD" clId="Web-{0C69EB82-B513-4F1B-99EE-EB42E286C68C}"/>
    <pc:docChg chg="modSld">
      <pc:chgData name="David VACHALA" userId="S::david.vachala@bizappsfrenchcommunity.com::76d02b97-1bbd-456c-868a-7dcf11490085" providerId="AD" clId="Web-{0C69EB82-B513-4F1B-99EE-EB42E286C68C}" dt="2023-09-18T14:49:21.705" v="8"/>
      <pc:docMkLst>
        <pc:docMk/>
      </pc:docMkLst>
      <pc:sldChg chg="modSp">
        <pc:chgData name="David VACHALA" userId="S::david.vachala@bizappsfrenchcommunity.com::76d02b97-1bbd-456c-868a-7dcf11490085" providerId="AD" clId="Web-{0C69EB82-B513-4F1B-99EE-EB42E286C68C}" dt="2023-09-18T14:49:21.705" v="8"/>
        <pc:sldMkLst>
          <pc:docMk/>
          <pc:sldMk cId="1743216632" sldId="261"/>
        </pc:sldMkLst>
        <pc:spChg chg="mod">
          <ac:chgData name="David VACHALA" userId="S::david.vachala@bizappsfrenchcommunity.com::76d02b97-1bbd-456c-868a-7dcf11490085" providerId="AD" clId="Web-{0C69EB82-B513-4F1B-99EE-EB42E286C68C}" dt="2023-09-18T14:49:13.408" v="7" actId="20577"/>
          <ac:spMkLst>
            <pc:docMk/>
            <pc:sldMk cId="1743216632" sldId="261"/>
            <ac:spMk id="29" creationId="{CB892594-7024-4545-AEF5-72B22C06A1A3}"/>
          </ac:spMkLst>
        </pc:spChg>
        <pc:picChg chg="mod">
          <ac:chgData name="David VACHALA" userId="S::david.vachala@bizappsfrenchcommunity.com::76d02b97-1bbd-456c-868a-7dcf11490085" providerId="AD" clId="Web-{0C69EB82-B513-4F1B-99EE-EB42E286C68C}" dt="2023-09-18T14:49:21.705" v="8"/>
          <ac:picMkLst>
            <pc:docMk/>
            <pc:sldMk cId="1743216632" sldId="261"/>
            <ac:picMk id="37" creationId="{DDCB2138-9DAD-4B7D-8846-B68288AF3EAC}"/>
          </ac:picMkLst>
        </pc:picChg>
      </pc:sldChg>
    </pc:docChg>
  </pc:docChgLst>
  <pc:docChgLst>
    <pc:chgData name="David VACHALA" userId="76d02b97-1bbd-456c-868a-7dcf11490085" providerId="ADAL" clId="{BD321ABB-9B43-4FC7-B4C9-40B8BBC6F353}"/>
    <pc:docChg chg="undo custSel addSld delSld modSld sldOrd modSection modShowInfo">
      <pc:chgData name="David VACHALA" userId="76d02b97-1bbd-456c-868a-7dcf11490085" providerId="ADAL" clId="{BD321ABB-9B43-4FC7-B4C9-40B8BBC6F353}" dt="2023-05-31T11:32:45.959" v="207" actId="2744"/>
      <pc:docMkLst>
        <pc:docMk/>
      </pc:docMkLst>
      <pc:sldChg chg="modSp mod">
        <pc:chgData name="David VACHALA" userId="76d02b97-1bbd-456c-868a-7dcf11490085" providerId="ADAL" clId="{BD321ABB-9B43-4FC7-B4C9-40B8BBC6F353}" dt="2023-05-16T19:49:04.428" v="110" actId="20577"/>
        <pc:sldMkLst>
          <pc:docMk/>
          <pc:sldMk cId="3674066786" sldId="256"/>
        </pc:sldMkLst>
        <pc:spChg chg="mod">
          <ac:chgData name="David VACHALA" userId="76d02b97-1bbd-456c-868a-7dcf11490085" providerId="ADAL" clId="{BD321ABB-9B43-4FC7-B4C9-40B8BBC6F353}" dt="2023-05-16T19:47:05.306" v="63" actId="20577"/>
          <ac:spMkLst>
            <pc:docMk/>
            <pc:sldMk cId="3674066786" sldId="256"/>
            <ac:spMk id="8" creationId="{88B82E67-C906-4FA9-BD44-A226DC6C19B0}"/>
          </ac:spMkLst>
        </pc:spChg>
        <pc:spChg chg="mod">
          <ac:chgData name="David VACHALA" userId="76d02b97-1bbd-456c-868a-7dcf11490085" providerId="ADAL" clId="{BD321ABB-9B43-4FC7-B4C9-40B8BBC6F353}" dt="2023-05-16T19:48:49.685" v="103" actId="20577"/>
          <ac:spMkLst>
            <pc:docMk/>
            <pc:sldMk cId="3674066786" sldId="256"/>
            <ac:spMk id="14" creationId="{6E31850A-D536-41F0-9D96-7836AAC5E502}"/>
          </ac:spMkLst>
        </pc:spChg>
        <pc:spChg chg="mod">
          <ac:chgData name="David VACHALA" userId="76d02b97-1bbd-456c-868a-7dcf11490085" providerId="ADAL" clId="{BD321ABB-9B43-4FC7-B4C9-40B8BBC6F353}" dt="2023-05-16T19:49:04.428" v="110" actId="20577"/>
          <ac:spMkLst>
            <pc:docMk/>
            <pc:sldMk cId="3674066786" sldId="256"/>
            <ac:spMk id="15" creationId="{039E4815-406A-447F-A41F-26286A4CD799}"/>
          </ac:spMkLst>
        </pc:spChg>
        <pc:picChg chg="mod">
          <ac:chgData name="David VACHALA" userId="76d02b97-1bbd-456c-868a-7dcf11490085" providerId="ADAL" clId="{BD321ABB-9B43-4FC7-B4C9-40B8BBC6F353}" dt="2023-05-16T19:46:44.848" v="50"/>
          <ac:picMkLst>
            <pc:docMk/>
            <pc:sldMk cId="3674066786" sldId="256"/>
            <ac:picMk id="7" creationId="{B0BD3314-776A-44E8-9050-B1333A393952}"/>
          </ac:picMkLst>
        </pc:picChg>
      </pc:sldChg>
      <pc:sldChg chg="modSp mod">
        <pc:chgData name="David VACHALA" userId="76d02b97-1bbd-456c-868a-7dcf11490085" providerId="ADAL" clId="{BD321ABB-9B43-4FC7-B4C9-40B8BBC6F353}" dt="2023-05-16T19:43:44.639" v="14" actId="20577"/>
        <pc:sldMkLst>
          <pc:docMk/>
          <pc:sldMk cId="409723674" sldId="259"/>
        </pc:sldMkLst>
        <pc:spChg chg="mod">
          <ac:chgData name="David VACHALA" userId="76d02b97-1bbd-456c-868a-7dcf11490085" providerId="ADAL" clId="{BD321ABB-9B43-4FC7-B4C9-40B8BBC6F353}" dt="2023-05-16T19:43:44.639" v="14" actId="20577"/>
          <ac:spMkLst>
            <pc:docMk/>
            <pc:sldMk cId="409723674" sldId="259"/>
            <ac:spMk id="33" creationId="{3CD78EB7-563C-4025-87ED-8064992121A5}"/>
          </ac:spMkLst>
        </pc:spChg>
      </pc:sldChg>
      <pc:sldChg chg="modSp mod">
        <pc:chgData name="David VACHALA" userId="76d02b97-1bbd-456c-868a-7dcf11490085" providerId="ADAL" clId="{BD321ABB-9B43-4FC7-B4C9-40B8BBC6F353}" dt="2023-05-16T20:01:03.275" v="204" actId="20577"/>
        <pc:sldMkLst>
          <pc:docMk/>
          <pc:sldMk cId="1743216632" sldId="261"/>
        </pc:sldMkLst>
        <pc:spChg chg="mod">
          <ac:chgData name="David VACHALA" userId="76d02b97-1bbd-456c-868a-7dcf11490085" providerId="ADAL" clId="{BD321ABB-9B43-4FC7-B4C9-40B8BBC6F353}" dt="2023-05-16T19:43:07.750" v="6" actId="20577"/>
          <ac:spMkLst>
            <pc:docMk/>
            <pc:sldMk cId="1743216632" sldId="261"/>
            <ac:spMk id="29" creationId="{CB892594-7024-4545-AEF5-72B22C06A1A3}"/>
          </ac:spMkLst>
        </pc:spChg>
        <pc:spChg chg="mod">
          <ac:chgData name="David VACHALA" userId="76d02b97-1bbd-456c-868a-7dcf11490085" providerId="ADAL" clId="{BD321ABB-9B43-4FC7-B4C9-40B8BBC6F353}" dt="2023-05-16T20:01:03.275" v="204" actId="20577"/>
          <ac:spMkLst>
            <pc:docMk/>
            <pc:sldMk cId="1743216632" sldId="261"/>
            <ac:spMk id="38" creationId="{3AD62353-66DA-437B-A82D-75433367BE34}"/>
          </ac:spMkLst>
        </pc:spChg>
        <pc:spChg chg="mod">
          <ac:chgData name="David VACHALA" userId="76d02b97-1bbd-456c-868a-7dcf11490085" providerId="ADAL" clId="{BD321ABB-9B43-4FC7-B4C9-40B8BBC6F353}" dt="2023-05-16T19:55:16.449" v="200" actId="20577"/>
          <ac:spMkLst>
            <pc:docMk/>
            <pc:sldMk cId="1743216632" sldId="261"/>
            <ac:spMk id="39" creationId="{C17792EC-B649-4521-8BC0-704F4F4F9823}"/>
          </ac:spMkLst>
        </pc:spChg>
        <pc:spChg chg="mod">
          <ac:chgData name="David VACHALA" userId="76d02b97-1bbd-456c-868a-7dcf11490085" providerId="ADAL" clId="{BD321ABB-9B43-4FC7-B4C9-40B8BBC6F353}" dt="2023-05-16T19:50:06.642" v="144" actId="20577"/>
          <ac:spMkLst>
            <pc:docMk/>
            <pc:sldMk cId="1743216632" sldId="261"/>
            <ac:spMk id="41" creationId="{309B52EE-F75E-4904-AF65-5BA395A3D838}"/>
          </ac:spMkLst>
        </pc:spChg>
        <pc:spChg chg="mod">
          <ac:chgData name="David VACHALA" userId="76d02b97-1bbd-456c-868a-7dcf11490085" providerId="ADAL" clId="{BD321ABB-9B43-4FC7-B4C9-40B8BBC6F353}" dt="2023-05-16T19:49:54.385" v="123" actId="20577"/>
          <ac:spMkLst>
            <pc:docMk/>
            <pc:sldMk cId="1743216632" sldId="261"/>
            <ac:spMk id="42" creationId="{4BCB5372-1AB6-44A8-AD04-1395BEABC92C}"/>
          </ac:spMkLst>
        </pc:spChg>
        <pc:picChg chg="mod">
          <ac:chgData name="David VACHALA" userId="76d02b97-1bbd-456c-868a-7dcf11490085" providerId="ADAL" clId="{BD321ABB-9B43-4FC7-B4C9-40B8BBC6F353}" dt="2023-05-16T19:48:16.718" v="81"/>
          <ac:picMkLst>
            <pc:docMk/>
            <pc:sldMk cId="1743216632" sldId="261"/>
            <ac:picMk id="37" creationId="{DDCB2138-9DAD-4B7D-8846-B68288AF3EAC}"/>
          </ac:picMkLst>
        </pc:picChg>
        <pc:picChg chg="mod">
          <ac:chgData name="David VACHALA" userId="76d02b97-1bbd-456c-868a-7dcf11490085" providerId="ADAL" clId="{BD321ABB-9B43-4FC7-B4C9-40B8BBC6F353}" dt="2023-05-16T19:50:55.793" v="146"/>
          <ac:picMkLst>
            <pc:docMk/>
            <pc:sldMk cId="1743216632" sldId="261"/>
            <ac:picMk id="76" creationId="{C329057C-A703-4234-8C36-15BC675BA225}"/>
          </ac:picMkLst>
        </pc:picChg>
      </pc:sldChg>
      <pc:sldChg chg="add del">
        <pc:chgData name="David VACHALA" userId="76d02b97-1bbd-456c-868a-7dcf11490085" providerId="ADAL" clId="{BD321ABB-9B43-4FC7-B4C9-40B8BBC6F353}" dt="2023-05-16T19:44:10.908" v="26" actId="47"/>
        <pc:sldMkLst>
          <pc:docMk/>
          <pc:sldMk cId="419931507" sldId="268"/>
        </pc:sldMkLst>
      </pc:sldChg>
      <pc:sldChg chg="modSp mod">
        <pc:chgData name="David VACHALA" userId="76d02b97-1bbd-456c-868a-7dcf11490085" providerId="ADAL" clId="{BD321ABB-9B43-4FC7-B4C9-40B8BBC6F353}" dt="2023-05-16T19:53:55.715" v="182" actId="20577"/>
        <pc:sldMkLst>
          <pc:docMk/>
          <pc:sldMk cId="2006533774" sldId="309"/>
        </pc:sldMkLst>
        <pc:spChg chg="mod">
          <ac:chgData name="David VACHALA" userId="76d02b97-1bbd-456c-868a-7dcf11490085" providerId="ADAL" clId="{BD321ABB-9B43-4FC7-B4C9-40B8BBC6F353}" dt="2023-05-16T19:53:55.715" v="182" actId="20577"/>
          <ac:spMkLst>
            <pc:docMk/>
            <pc:sldMk cId="2006533774" sldId="309"/>
            <ac:spMk id="8" creationId="{88B82E67-C906-4FA9-BD44-A226DC6C19B0}"/>
          </ac:spMkLst>
        </pc:spChg>
        <pc:spChg chg="mod">
          <ac:chgData name="David VACHALA" userId="76d02b97-1bbd-456c-868a-7dcf11490085" providerId="ADAL" clId="{BD321ABB-9B43-4FC7-B4C9-40B8BBC6F353}" dt="2023-05-16T19:52:44.090" v="155" actId="20577"/>
          <ac:spMkLst>
            <pc:docMk/>
            <pc:sldMk cId="2006533774" sldId="309"/>
            <ac:spMk id="14" creationId="{6E31850A-D536-41F0-9D96-7836AAC5E502}"/>
          </ac:spMkLst>
        </pc:spChg>
        <pc:spChg chg="mod">
          <ac:chgData name="David VACHALA" userId="76d02b97-1bbd-456c-868a-7dcf11490085" providerId="ADAL" clId="{BD321ABB-9B43-4FC7-B4C9-40B8BBC6F353}" dt="2023-05-16T19:52:56.773" v="161" actId="20577"/>
          <ac:spMkLst>
            <pc:docMk/>
            <pc:sldMk cId="2006533774" sldId="309"/>
            <ac:spMk id="15" creationId="{039E4815-406A-447F-A41F-26286A4CD799}"/>
          </ac:spMkLst>
        </pc:spChg>
        <pc:picChg chg="mod">
          <ac:chgData name="David VACHALA" userId="76d02b97-1bbd-456c-868a-7dcf11490085" providerId="ADAL" clId="{BD321ABB-9B43-4FC7-B4C9-40B8BBC6F353}" dt="2023-05-16T19:51:13.035" v="148"/>
          <ac:picMkLst>
            <pc:docMk/>
            <pc:sldMk cId="2006533774" sldId="309"/>
            <ac:picMk id="7" creationId="{B0BD3314-776A-44E8-9050-B1333A393952}"/>
          </ac:picMkLst>
        </pc:picChg>
      </pc:sldChg>
      <pc:sldChg chg="del">
        <pc:chgData name="David VACHALA" userId="76d02b97-1bbd-456c-868a-7dcf11490085" providerId="ADAL" clId="{BD321ABB-9B43-4FC7-B4C9-40B8BBC6F353}" dt="2023-05-16T19:44:32.730" v="33" actId="47"/>
        <pc:sldMkLst>
          <pc:docMk/>
          <pc:sldMk cId="1042317166" sldId="313"/>
        </pc:sldMkLst>
      </pc:sldChg>
      <pc:sldChg chg="del">
        <pc:chgData name="David VACHALA" userId="76d02b97-1bbd-456c-868a-7dcf11490085" providerId="ADAL" clId="{BD321ABB-9B43-4FC7-B4C9-40B8BBC6F353}" dt="2023-05-16T19:44:33.905" v="34" actId="47"/>
        <pc:sldMkLst>
          <pc:docMk/>
          <pc:sldMk cId="4167589495" sldId="318"/>
        </pc:sldMkLst>
      </pc:sldChg>
      <pc:sldChg chg="del">
        <pc:chgData name="David VACHALA" userId="76d02b97-1bbd-456c-868a-7dcf11490085" providerId="ADAL" clId="{BD321ABB-9B43-4FC7-B4C9-40B8BBC6F353}" dt="2023-05-16T19:44:34.614" v="35" actId="47"/>
        <pc:sldMkLst>
          <pc:docMk/>
          <pc:sldMk cId="3253152132" sldId="319"/>
        </pc:sldMkLst>
      </pc:sldChg>
      <pc:sldChg chg="del">
        <pc:chgData name="David VACHALA" userId="76d02b97-1bbd-456c-868a-7dcf11490085" providerId="ADAL" clId="{BD321ABB-9B43-4FC7-B4C9-40B8BBC6F353}" dt="2023-05-16T19:44:35.469" v="36" actId="47"/>
        <pc:sldMkLst>
          <pc:docMk/>
          <pc:sldMk cId="2694208961" sldId="320"/>
        </pc:sldMkLst>
      </pc:sldChg>
      <pc:sldChg chg="del">
        <pc:chgData name="David VACHALA" userId="76d02b97-1bbd-456c-868a-7dcf11490085" providerId="ADAL" clId="{BD321ABB-9B43-4FC7-B4C9-40B8BBC6F353}" dt="2023-05-16T19:44:36.309" v="37" actId="47"/>
        <pc:sldMkLst>
          <pc:docMk/>
          <pc:sldMk cId="1811033490" sldId="322"/>
        </pc:sldMkLst>
      </pc:sldChg>
      <pc:sldChg chg="del">
        <pc:chgData name="David VACHALA" userId="76d02b97-1bbd-456c-868a-7dcf11490085" providerId="ADAL" clId="{BD321ABB-9B43-4FC7-B4C9-40B8BBC6F353}" dt="2023-05-16T19:44:37.202" v="38" actId="47"/>
        <pc:sldMkLst>
          <pc:docMk/>
          <pc:sldMk cId="3844345948" sldId="323"/>
        </pc:sldMkLst>
      </pc:sldChg>
      <pc:sldChg chg="del">
        <pc:chgData name="David VACHALA" userId="76d02b97-1bbd-456c-868a-7dcf11490085" providerId="ADAL" clId="{BD321ABB-9B43-4FC7-B4C9-40B8BBC6F353}" dt="2023-05-16T19:44:38.111" v="39" actId="47"/>
        <pc:sldMkLst>
          <pc:docMk/>
          <pc:sldMk cId="1821189232" sldId="324"/>
        </pc:sldMkLst>
      </pc:sldChg>
      <pc:sldChg chg="del">
        <pc:chgData name="David VACHALA" userId="76d02b97-1bbd-456c-868a-7dcf11490085" providerId="ADAL" clId="{BD321ABB-9B43-4FC7-B4C9-40B8BBC6F353}" dt="2023-05-16T19:43:55.071" v="16" actId="47"/>
        <pc:sldMkLst>
          <pc:docMk/>
          <pc:sldMk cId="1148440456" sldId="410"/>
        </pc:sldMkLst>
      </pc:sldChg>
      <pc:sldChg chg="del">
        <pc:chgData name="David VACHALA" userId="76d02b97-1bbd-456c-868a-7dcf11490085" providerId="ADAL" clId="{BD321ABB-9B43-4FC7-B4C9-40B8BBC6F353}" dt="2023-05-16T19:44:06.989" v="22" actId="47"/>
        <pc:sldMkLst>
          <pc:docMk/>
          <pc:sldMk cId="1167907298" sldId="413"/>
        </pc:sldMkLst>
      </pc:sldChg>
      <pc:sldChg chg="del">
        <pc:chgData name="David VACHALA" userId="76d02b97-1bbd-456c-868a-7dcf11490085" providerId="ADAL" clId="{BD321ABB-9B43-4FC7-B4C9-40B8BBC6F353}" dt="2023-05-16T19:43:56.703" v="17" actId="47"/>
        <pc:sldMkLst>
          <pc:docMk/>
          <pc:sldMk cId="3317765812" sldId="414"/>
        </pc:sldMkLst>
      </pc:sldChg>
      <pc:sldChg chg="del">
        <pc:chgData name="David VACHALA" userId="76d02b97-1bbd-456c-868a-7dcf11490085" providerId="ADAL" clId="{BD321ABB-9B43-4FC7-B4C9-40B8BBC6F353}" dt="2023-05-16T19:43:56.871" v="18" actId="47"/>
        <pc:sldMkLst>
          <pc:docMk/>
          <pc:sldMk cId="1587716101" sldId="415"/>
        </pc:sldMkLst>
      </pc:sldChg>
      <pc:sldChg chg="del">
        <pc:chgData name="David VACHALA" userId="76d02b97-1bbd-456c-868a-7dcf11490085" providerId="ADAL" clId="{BD321ABB-9B43-4FC7-B4C9-40B8BBC6F353}" dt="2023-05-16T19:44:02.772" v="21" actId="47"/>
        <pc:sldMkLst>
          <pc:docMk/>
          <pc:sldMk cId="4242548624" sldId="416"/>
        </pc:sldMkLst>
      </pc:sldChg>
      <pc:sldChg chg="del">
        <pc:chgData name="David VACHALA" userId="76d02b97-1bbd-456c-868a-7dcf11490085" providerId="ADAL" clId="{BD321ABB-9B43-4FC7-B4C9-40B8BBC6F353}" dt="2023-05-16T19:44:16.059" v="27" actId="47"/>
        <pc:sldMkLst>
          <pc:docMk/>
          <pc:sldMk cId="113510970" sldId="417"/>
        </pc:sldMkLst>
      </pc:sldChg>
      <pc:sldChg chg="del">
        <pc:chgData name="David VACHALA" userId="76d02b97-1bbd-456c-868a-7dcf11490085" providerId="ADAL" clId="{BD321ABB-9B43-4FC7-B4C9-40B8BBC6F353}" dt="2023-05-16T19:44:19.940" v="28" actId="47"/>
        <pc:sldMkLst>
          <pc:docMk/>
          <pc:sldMk cId="1962033358" sldId="418"/>
        </pc:sldMkLst>
      </pc:sldChg>
      <pc:sldChg chg="del">
        <pc:chgData name="David VACHALA" userId="76d02b97-1bbd-456c-868a-7dcf11490085" providerId="ADAL" clId="{BD321ABB-9B43-4FC7-B4C9-40B8BBC6F353}" dt="2023-05-16T19:44:21.848" v="29" actId="47"/>
        <pc:sldMkLst>
          <pc:docMk/>
          <pc:sldMk cId="2268332801" sldId="419"/>
        </pc:sldMkLst>
      </pc:sldChg>
      <pc:sldChg chg="del">
        <pc:chgData name="David VACHALA" userId="76d02b97-1bbd-456c-868a-7dcf11490085" providerId="ADAL" clId="{BD321ABB-9B43-4FC7-B4C9-40B8BBC6F353}" dt="2023-05-16T19:44:22.309" v="30" actId="47"/>
        <pc:sldMkLst>
          <pc:docMk/>
          <pc:sldMk cId="1085839850" sldId="420"/>
        </pc:sldMkLst>
      </pc:sldChg>
      <pc:sldChg chg="del">
        <pc:chgData name="David VACHALA" userId="76d02b97-1bbd-456c-868a-7dcf11490085" providerId="ADAL" clId="{BD321ABB-9B43-4FC7-B4C9-40B8BBC6F353}" dt="2023-05-16T19:44:23.198" v="31" actId="47"/>
        <pc:sldMkLst>
          <pc:docMk/>
          <pc:sldMk cId="1037281657" sldId="421"/>
        </pc:sldMkLst>
      </pc:sldChg>
      <pc:sldChg chg="addSp delSp modSp add del mod">
        <pc:chgData name="David VACHALA" userId="76d02b97-1bbd-456c-868a-7dcf11490085" providerId="ADAL" clId="{BD321ABB-9B43-4FC7-B4C9-40B8BBC6F353}" dt="2023-05-16T19:44:30.420" v="32" actId="478"/>
        <pc:sldMkLst>
          <pc:docMk/>
          <pc:sldMk cId="2283903128" sldId="435"/>
        </pc:sldMkLst>
        <pc:spChg chg="del">
          <ac:chgData name="David VACHALA" userId="76d02b97-1bbd-456c-868a-7dcf11490085" providerId="ADAL" clId="{BD321ABB-9B43-4FC7-B4C9-40B8BBC6F353}" dt="2023-05-16T19:44:30.420" v="32" actId="478"/>
          <ac:spMkLst>
            <pc:docMk/>
            <pc:sldMk cId="2283903128" sldId="435"/>
            <ac:spMk id="4" creationId="{F789A493-D23A-B2A2-1311-BE4D1A072348}"/>
          </ac:spMkLst>
        </pc:spChg>
        <pc:spChg chg="del">
          <ac:chgData name="David VACHALA" userId="76d02b97-1bbd-456c-868a-7dcf11490085" providerId="ADAL" clId="{BD321ABB-9B43-4FC7-B4C9-40B8BBC6F353}" dt="2023-05-16T19:44:30.420" v="32" actId="478"/>
          <ac:spMkLst>
            <pc:docMk/>
            <pc:sldMk cId="2283903128" sldId="435"/>
            <ac:spMk id="5" creationId="{6123C35A-BDAD-0BF3-F255-F0B1DBA21519}"/>
          </ac:spMkLst>
        </pc:spChg>
        <pc:spChg chg="del">
          <ac:chgData name="David VACHALA" userId="76d02b97-1bbd-456c-868a-7dcf11490085" providerId="ADAL" clId="{BD321ABB-9B43-4FC7-B4C9-40B8BBC6F353}" dt="2023-05-16T19:44:30.420" v="32" actId="478"/>
          <ac:spMkLst>
            <pc:docMk/>
            <pc:sldMk cId="2283903128" sldId="435"/>
            <ac:spMk id="7" creationId="{A31F803A-EE0C-8D53-E09D-2ACF7CE51984}"/>
          </ac:spMkLst>
        </pc:spChg>
        <pc:spChg chg="del">
          <ac:chgData name="David VACHALA" userId="76d02b97-1bbd-456c-868a-7dcf11490085" providerId="ADAL" clId="{BD321ABB-9B43-4FC7-B4C9-40B8BBC6F353}" dt="2023-05-16T19:44:30.420" v="32" actId="478"/>
          <ac:spMkLst>
            <pc:docMk/>
            <pc:sldMk cId="2283903128" sldId="435"/>
            <ac:spMk id="8" creationId="{B9F7D704-2D93-47F0-15CC-9302D630572D}"/>
          </ac:spMkLst>
        </pc:spChg>
        <pc:spChg chg="del">
          <ac:chgData name="David VACHALA" userId="76d02b97-1bbd-456c-868a-7dcf11490085" providerId="ADAL" clId="{BD321ABB-9B43-4FC7-B4C9-40B8BBC6F353}" dt="2023-05-16T19:44:30.420" v="32" actId="478"/>
          <ac:spMkLst>
            <pc:docMk/>
            <pc:sldMk cId="2283903128" sldId="435"/>
            <ac:spMk id="10" creationId="{A68AC17C-6B96-7902-AAE0-51087C764D3E}"/>
          </ac:spMkLst>
        </pc:spChg>
        <pc:spChg chg="add mod">
          <ac:chgData name="David VACHALA" userId="76d02b97-1bbd-456c-868a-7dcf11490085" providerId="ADAL" clId="{BD321ABB-9B43-4FC7-B4C9-40B8BBC6F353}" dt="2023-05-16T19:44:30.420" v="32" actId="478"/>
          <ac:spMkLst>
            <pc:docMk/>
            <pc:sldMk cId="2283903128" sldId="435"/>
            <ac:spMk id="11" creationId="{1416C91A-6C91-F7E6-797E-BAF05126B35C}"/>
          </ac:spMkLst>
        </pc:spChg>
        <pc:picChg chg="del">
          <ac:chgData name="David VACHALA" userId="76d02b97-1bbd-456c-868a-7dcf11490085" providerId="ADAL" clId="{BD321ABB-9B43-4FC7-B4C9-40B8BBC6F353}" dt="2023-05-16T19:44:30.420" v="32" actId="478"/>
          <ac:picMkLst>
            <pc:docMk/>
            <pc:sldMk cId="2283903128" sldId="435"/>
            <ac:picMk id="9" creationId="{85ED5E39-8444-CFB3-B2B8-EC3E8480C92B}"/>
          </ac:picMkLst>
        </pc:picChg>
        <pc:picChg chg="del">
          <ac:chgData name="David VACHALA" userId="76d02b97-1bbd-456c-868a-7dcf11490085" providerId="ADAL" clId="{BD321ABB-9B43-4FC7-B4C9-40B8BBC6F353}" dt="2023-05-16T19:44:30.420" v="32" actId="478"/>
          <ac:picMkLst>
            <pc:docMk/>
            <pc:sldMk cId="2283903128" sldId="435"/>
            <ac:picMk id="14" creationId="{289DCE8C-56C8-99D0-FB43-8540DA3231C4}"/>
          </ac:picMkLst>
        </pc:picChg>
      </pc:sldChg>
      <pc:sldChg chg="add del">
        <pc:chgData name="David VACHALA" userId="76d02b97-1bbd-456c-868a-7dcf11490085" providerId="ADAL" clId="{BD321ABB-9B43-4FC7-B4C9-40B8BBC6F353}" dt="2023-05-16T19:43:57.379" v="19" actId="47"/>
        <pc:sldMkLst>
          <pc:docMk/>
          <pc:sldMk cId="1067403885" sldId="436"/>
        </pc:sldMkLst>
      </pc:sldChg>
      <pc:sldChg chg="add">
        <pc:chgData name="David VACHALA" userId="76d02b97-1bbd-456c-868a-7dcf11490085" providerId="ADAL" clId="{BD321ABB-9B43-4FC7-B4C9-40B8BBC6F353}" dt="2023-05-16T19:43:59.565" v="20"/>
        <pc:sldMkLst>
          <pc:docMk/>
          <pc:sldMk cId="1266039147" sldId="436"/>
        </pc:sldMkLst>
      </pc:sldChg>
      <pc:sldChg chg="ord">
        <pc:chgData name="David VACHALA" userId="76d02b97-1bbd-456c-868a-7dcf11490085" providerId="ADAL" clId="{BD321ABB-9B43-4FC7-B4C9-40B8BBC6F353}" dt="2023-05-31T11:17:23.142" v="206"/>
        <pc:sldMkLst>
          <pc:docMk/>
          <pc:sldMk cId="2285438731" sldId="440"/>
        </pc:sldMkLst>
      </pc:sldChg>
    </pc:docChg>
  </pc:docChgLst>
  <pc:docChgLst>
    <pc:chgData name="David VACHALA" userId="76d02b97-1bbd-456c-868a-7dcf11490085" providerId="ADAL" clId="{F774600D-9D70-4331-BFD3-BAFDA3A67279}"/>
    <pc:docChg chg="undo custSel addSld delSld modSld modSection">
      <pc:chgData name="David VACHALA" userId="76d02b97-1bbd-456c-868a-7dcf11490085" providerId="ADAL" clId="{F774600D-9D70-4331-BFD3-BAFDA3A67279}" dt="2023-11-16T17:21:31.148" v="133" actId="27636"/>
      <pc:docMkLst>
        <pc:docMk/>
      </pc:docMkLst>
      <pc:sldChg chg="modSp mod">
        <pc:chgData name="David VACHALA" userId="76d02b97-1bbd-456c-868a-7dcf11490085" providerId="ADAL" clId="{F774600D-9D70-4331-BFD3-BAFDA3A67279}" dt="2023-11-16T17:20:15.809" v="113"/>
        <pc:sldMkLst>
          <pc:docMk/>
          <pc:sldMk cId="3674066786" sldId="256"/>
        </pc:sldMkLst>
        <pc:spChg chg="mod">
          <ac:chgData name="David VACHALA" userId="76d02b97-1bbd-456c-868a-7dcf11490085" providerId="ADAL" clId="{F774600D-9D70-4331-BFD3-BAFDA3A67279}" dt="2023-11-16T17:19:54.696" v="109" actId="27636"/>
          <ac:spMkLst>
            <pc:docMk/>
            <pc:sldMk cId="3674066786" sldId="256"/>
            <ac:spMk id="8" creationId="{88B82E67-C906-4FA9-BD44-A226DC6C19B0}"/>
          </ac:spMkLst>
        </pc:spChg>
        <pc:spChg chg="mod">
          <ac:chgData name="David VACHALA" userId="76d02b97-1bbd-456c-868a-7dcf11490085" providerId="ADAL" clId="{F774600D-9D70-4331-BFD3-BAFDA3A67279}" dt="2023-11-16T17:20:03.416" v="110"/>
          <ac:spMkLst>
            <pc:docMk/>
            <pc:sldMk cId="3674066786" sldId="256"/>
            <ac:spMk id="14" creationId="{6E31850A-D536-41F0-9D96-7836AAC5E502}"/>
          </ac:spMkLst>
        </pc:spChg>
        <pc:spChg chg="mod">
          <ac:chgData name="David VACHALA" userId="76d02b97-1bbd-456c-868a-7dcf11490085" providerId="ADAL" clId="{F774600D-9D70-4331-BFD3-BAFDA3A67279}" dt="2023-11-16T17:20:15.809" v="113"/>
          <ac:spMkLst>
            <pc:docMk/>
            <pc:sldMk cId="3674066786" sldId="256"/>
            <ac:spMk id="15" creationId="{039E4815-406A-447F-A41F-26286A4CD799}"/>
          </ac:spMkLst>
        </pc:spChg>
        <pc:picChg chg="mod">
          <ac:chgData name="David VACHALA" userId="76d02b97-1bbd-456c-868a-7dcf11490085" providerId="ADAL" clId="{F774600D-9D70-4331-BFD3-BAFDA3A67279}" dt="2023-11-16T17:19:30.225" v="101"/>
          <ac:picMkLst>
            <pc:docMk/>
            <pc:sldMk cId="3674066786" sldId="256"/>
            <ac:picMk id="7" creationId="{B0BD3314-776A-44E8-9050-B1333A393952}"/>
          </ac:picMkLst>
        </pc:picChg>
      </pc:sldChg>
      <pc:sldChg chg="modSp mod">
        <pc:chgData name="David VACHALA" userId="76d02b97-1bbd-456c-868a-7dcf11490085" providerId="ADAL" clId="{F774600D-9D70-4331-BFD3-BAFDA3A67279}" dt="2023-11-13T19:17:55.992" v="38" actId="20577"/>
        <pc:sldMkLst>
          <pc:docMk/>
          <pc:sldMk cId="409723674" sldId="259"/>
        </pc:sldMkLst>
        <pc:spChg chg="mod">
          <ac:chgData name="David VACHALA" userId="76d02b97-1bbd-456c-868a-7dcf11490085" providerId="ADAL" clId="{F774600D-9D70-4331-BFD3-BAFDA3A67279}" dt="2023-11-13T19:17:55.992" v="38" actId="20577"/>
          <ac:spMkLst>
            <pc:docMk/>
            <pc:sldMk cId="409723674" sldId="259"/>
            <ac:spMk id="33" creationId="{3CD78EB7-563C-4025-87ED-8064992121A5}"/>
          </ac:spMkLst>
        </pc:spChg>
      </pc:sldChg>
      <pc:sldChg chg="modSp mod">
        <pc:chgData name="David VACHALA" userId="76d02b97-1bbd-456c-868a-7dcf11490085" providerId="ADAL" clId="{F774600D-9D70-4331-BFD3-BAFDA3A67279}" dt="2023-11-13T19:28:21.868" v="99"/>
        <pc:sldMkLst>
          <pc:docMk/>
          <pc:sldMk cId="1743216632" sldId="261"/>
        </pc:sldMkLst>
        <pc:spChg chg="mod">
          <ac:chgData name="David VACHALA" userId="76d02b97-1bbd-456c-868a-7dcf11490085" providerId="ADAL" clId="{F774600D-9D70-4331-BFD3-BAFDA3A67279}" dt="2023-11-13T19:17:27.074" v="9" actId="20577"/>
          <ac:spMkLst>
            <pc:docMk/>
            <pc:sldMk cId="1743216632" sldId="261"/>
            <ac:spMk id="29" creationId="{CB892594-7024-4545-AEF5-72B22C06A1A3}"/>
          </ac:spMkLst>
        </pc:spChg>
        <pc:spChg chg="mod">
          <ac:chgData name="David VACHALA" userId="76d02b97-1bbd-456c-868a-7dcf11490085" providerId="ADAL" clId="{F774600D-9D70-4331-BFD3-BAFDA3A67279}" dt="2023-11-13T19:24:40.341" v="57" actId="20577"/>
          <ac:spMkLst>
            <pc:docMk/>
            <pc:sldMk cId="1743216632" sldId="261"/>
            <ac:spMk id="38" creationId="{3AD62353-66DA-437B-A82D-75433367BE34}"/>
          </ac:spMkLst>
        </pc:spChg>
        <pc:spChg chg="mod">
          <ac:chgData name="David VACHALA" userId="76d02b97-1bbd-456c-868a-7dcf11490085" providerId="ADAL" clId="{F774600D-9D70-4331-BFD3-BAFDA3A67279}" dt="2023-11-13T19:25:42.936" v="67" actId="20577"/>
          <ac:spMkLst>
            <pc:docMk/>
            <pc:sldMk cId="1743216632" sldId="261"/>
            <ac:spMk id="39" creationId="{C17792EC-B649-4521-8BC0-704F4F4F9823}"/>
          </ac:spMkLst>
        </pc:spChg>
        <pc:spChg chg="mod">
          <ac:chgData name="David VACHALA" userId="76d02b97-1bbd-456c-868a-7dcf11490085" providerId="ADAL" clId="{F774600D-9D70-4331-BFD3-BAFDA3A67279}" dt="2023-11-13T19:26:55.742" v="96" actId="20577"/>
          <ac:spMkLst>
            <pc:docMk/>
            <pc:sldMk cId="1743216632" sldId="261"/>
            <ac:spMk id="41" creationId="{309B52EE-F75E-4904-AF65-5BA395A3D838}"/>
          </ac:spMkLst>
        </pc:spChg>
        <pc:spChg chg="mod">
          <ac:chgData name="David VACHALA" userId="76d02b97-1bbd-456c-868a-7dcf11490085" providerId="ADAL" clId="{F774600D-9D70-4331-BFD3-BAFDA3A67279}" dt="2023-11-13T19:26:38.293" v="81" actId="20577"/>
          <ac:spMkLst>
            <pc:docMk/>
            <pc:sldMk cId="1743216632" sldId="261"/>
            <ac:spMk id="42" creationId="{4BCB5372-1AB6-44A8-AD04-1395BEABC92C}"/>
          </ac:spMkLst>
        </pc:spChg>
        <pc:picChg chg="mod">
          <ac:chgData name="David VACHALA" userId="76d02b97-1bbd-456c-868a-7dcf11490085" providerId="ADAL" clId="{F774600D-9D70-4331-BFD3-BAFDA3A67279}" dt="2023-11-13T19:28:21.868" v="99"/>
          <ac:picMkLst>
            <pc:docMk/>
            <pc:sldMk cId="1743216632" sldId="261"/>
            <ac:picMk id="37" creationId="{DDCB2138-9DAD-4B7D-8846-B68288AF3EAC}"/>
          </ac:picMkLst>
        </pc:picChg>
        <pc:picChg chg="mod">
          <ac:chgData name="David VACHALA" userId="76d02b97-1bbd-456c-868a-7dcf11490085" providerId="ADAL" clId="{F774600D-9D70-4331-BFD3-BAFDA3A67279}" dt="2023-11-13T19:28:06.663" v="97" actId="14826"/>
          <ac:picMkLst>
            <pc:docMk/>
            <pc:sldMk cId="1743216632" sldId="261"/>
            <ac:picMk id="76" creationId="{C329057C-A703-4234-8C36-15BC675BA225}"/>
          </ac:picMkLst>
        </pc:picChg>
      </pc:sldChg>
      <pc:sldChg chg="modSp mod">
        <pc:chgData name="David VACHALA" userId="76d02b97-1bbd-456c-868a-7dcf11490085" providerId="ADAL" clId="{F774600D-9D70-4331-BFD3-BAFDA3A67279}" dt="2023-11-16T17:21:31.148" v="133" actId="27636"/>
        <pc:sldMkLst>
          <pc:docMk/>
          <pc:sldMk cId="1200456511" sldId="486"/>
        </pc:sldMkLst>
        <pc:spChg chg="mod">
          <ac:chgData name="David VACHALA" userId="76d02b97-1bbd-456c-868a-7dcf11490085" providerId="ADAL" clId="{F774600D-9D70-4331-BFD3-BAFDA3A67279}" dt="2023-11-16T17:21:31.148" v="133" actId="27636"/>
          <ac:spMkLst>
            <pc:docMk/>
            <pc:sldMk cId="1200456511" sldId="486"/>
            <ac:spMk id="8" creationId="{88B82E67-C906-4FA9-BD44-A226DC6C19B0}"/>
          </ac:spMkLst>
        </pc:spChg>
        <pc:spChg chg="mod">
          <ac:chgData name="David VACHALA" userId="76d02b97-1bbd-456c-868a-7dcf11490085" providerId="ADAL" clId="{F774600D-9D70-4331-BFD3-BAFDA3A67279}" dt="2023-11-16T17:21:08.005" v="130"/>
          <ac:spMkLst>
            <pc:docMk/>
            <pc:sldMk cId="1200456511" sldId="486"/>
            <ac:spMk id="14" creationId="{6E31850A-D536-41F0-9D96-7836AAC5E502}"/>
          </ac:spMkLst>
        </pc:spChg>
        <pc:spChg chg="mod">
          <ac:chgData name="David VACHALA" userId="76d02b97-1bbd-456c-868a-7dcf11490085" providerId="ADAL" clId="{F774600D-9D70-4331-BFD3-BAFDA3A67279}" dt="2023-11-16T17:21:18.133" v="131"/>
          <ac:spMkLst>
            <pc:docMk/>
            <pc:sldMk cId="1200456511" sldId="486"/>
            <ac:spMk id="15" creationId="{039E4815-406A-447F-A41F-26286A4CD799}"/>
          </ac:spMkLst>
        </pc:spChg>
        <pc:picChg chg="mod">
          <ac:chgData name="David VACHALA" userId="76d02b97-1bbd-456c-868a-7dcf11490085" providerId="ADAL" clId="{F774600D-9D70-4331-BFD3-BAFDA3A67279}" dt="2023-11-16T17:20:29.757" v="114" actId="14826"/>
          <ac:picMkLst>
            <pc:docMk/>
            <pc:sldMk cId="1200456511" sldId="486"/>
            <ac:picMk id="7" creationId="{B0BD3314-776A-44E8-9050-B1333A393952}"/>
          </ac:picMkLst>
        </pc:picChg>
      </pc:sldChg>
      <pc:sldChg chg="del">
        <pc:chgData name="David VACHALA" userId="76d02b97-1bbd-456c-868a-7dcf11490085" providerId="ADAL" clId="{F774600D-9D70-4331-BFD3-BAFDA3A67279}" dt="2023-11-13T19:17:44.923" v="23" actId="47"/>
        <pc:sldMkLst>
          <pc:docMk/>
          <pc:sldMk cId="1094995141" sldId="2147481062"/>
        </pc:sldMkLst>
      </pc:sldChg>
      <pc:sldChg chg="del">
        <pc:chgData name="David VACHALA" userId="76d02b97-1bbd-456c-868a-7dcf11490085" providerId="ADAL" clId="{F774600D-9D70-4331-BFD3-BAFDA3A67279}" dt="2023-11-13T19:17:45.378" v="24" actId="47"/>
        <pc:sldMkLst>
          <pc:docMk/>
          <pc:sldMk cId="821017781" sldId="2147481065"/>
        </pc:sldMkLst>
      </pc:sldChg>
      <pc:sldChg chg="del">
        <pc:chgData name="David VACHALA" userId="76d02b97-1bbd-456c-868a-7dcf11490085" providerId="ADAL" clId="{F774600D-9D70-4331-BFD3-BAFDA3A67279}" dt="2023-11-13T19:17:45.968" v="25" actId="47"/>
        <pc:sldMkLst>
          <pc:docMk/>
          <pc:sldMk cId="401204542" sldId="2147481066"/>
        </pc:sldMkLst>
      </pc:sldChg>
      <pc:sldChg chg="del">
        <pc:chgData name="David VACHALA" userId="76d02b97-1bbd-456c-868a-7dcf11490085" providerId="ADAL" clId="{F774600D-9D70-4331-BFD3-BAFDA3A67279}" dt="2023-11-13T19:17:46.474" v="26" actId="47"/>
        <pc:sldMkLst>
          <pc:docMk/>
          <pc:sldMk cId="3740556922" sldId="2147481067"/>
        </pc:sldMkLst>
      </pc:sldChg>
      <pc:sldChg chg="del">
        <pc:chgData name="David VACHALA" userId="76d02b97-1bbd-456c-868a-7dcf11490085" providerId="ADAL" clId="{F774600D-9D70-4331-BFD3-BAFDA3A67279}" dt="2023-11-13T19:17:47.655" v="28" actId="47"/>
        <pc:sldMkLst>
          <pc:docMk/>
          <pc:sldMk cId="952584551" sldId="2147481068"/>
        </pc:sldMkLst>
      </pc:sldChg>
      <pc:sldChg chg="del">
        <pc:chgData name="David VACHALA" userId="76d02b97-1bbd-456c-868a-7dcf11490085" providerId="ADAL" clId="{F774600D-9D70-4331-BFD3-BAFDA3A67279}" dt="2023-11-13T19:17:47.082" v="27" actId="47"/>
        <pc:sldMkLst>
          <pc:docMk/>
          <pc:sldMk cId="819014290" sldId="2147481069"/>
        </pc:sldMkLst>
      </pc:sldChg>
      <pc:sldChg chg="del">
        <pc:chgData name="David VACHALA" userId="76d02b97-1bbd-456c-868a-7dcf11490085" providerId="ADAL" clId="{F774600D-9D70-4331-BFD3-BAFDA3A67279}" dt="2023-11-13T19:17:42.819" v="21" actId="47"/>
        <pc:sldMkLst>
          <pc:docMk/>
          <pc:sldMk cId="716331244" sldId="2147481071"/>
        </pc:sldMkLst>
      </pc:sldChg>
      <pc:sldChg chg="del">
        <pc:chgData name="David VACHALA" userId="76d02b97-1bbd-456c-868a-7dcf11490085" providerId="ADAL" clId="{F774600D-9D70-4331-BFD3-BAFDA3A67279}" dt="2023-11-13T19:17:44.400" v="22" actId="47"/>
        <pc:sldMkLst>
          <pc:docMk/>
          <pc:sldMk cId="150610004" sldId="2147481073"/>
        </pc:sldMkLst>
      </pc:sldChg>
      <pc:sldChg chg="modSp new mod">
        <pc:chgData name="David VACHALA" userId="76d02b97-1bbd-456c-868a-7dcf11490085" providerId="ADAL" clId="{F774600D-9D70-4331-BFD3-BAFDA3A67279}" dt="2023-11-13T19:17:40.869" v="20" actId="20577"/>
        <pc:sldMkLst>
          <pc:docMk/>
          <pc:sldMk cId="2094896526" sldId="2147481074"/>
        </pc:sldMkLst>
        <pc:spChg chg="mod">
          <ac:chgData name="David VACHALA" userId="76d02b97-1bbd-456c-868a-7dcf11490085" providerId="ADAL" clId="{F774600D-9D70-4331-BFD3-BAFDA3A67279}" dt="2023-11-13T19:17:40.869" v="20" actId="20577"/>
          <ac:spMkLst>
            <pc:docMk/>
            <pc:sldMk cId="2094896526" sldId="2147481074"/>
            <ac:spMk id="2" creationId="{628C9CBE-2C62-797B-088C-301F5961BBC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7.977"/>
    </inkml:context>
    <inkml:brush xml:id="br0">
      <inkml:brushProperty name="width" value="0.35" units="cm"/>
      <inkml:brushProperty name="height" value="2.1" units="cm"/>
      <inkml:brushProperty name="color" value="#C00000"/>
      <inkml:brushProperty name="inkEffects" value="pencil"/>
    </inkml:brush>
  </inkml:definitions>
  <inkml:trace contextRef="#ctx0" brushRef="#br0">22 1 16383,'-6'23'0,"0"10"0,3-15 0,-1 23 0,3-7 0,0 9 0,1 3 0,3-7 0,1 1 0,3-2 0,3-1 0,5 4 0,-5-16 0,5 9 0,-3-13 0,7 8 0,5 3 0,25 10 0,-13-11 0,14 3 0,-21-16 0,-5-4 0,-5-2 0,-3-3 0,0-2 0,2 1 0,2 1 0,2 1 0,3 0 0,2 0 0,-1 0 0,-2 0 0,-2-3 0,0 0 0,0-1 0,0 0 0,-3 0 0,4 0 0,-8-2 0,10 2 0,-5-4 0,5 2 0,0-1 0,-3-1 0,-2 0 0,2 0 0,7 0 0,7 0 0,4 0 0,-2 0 0,-8-1 0,-10 0 0,-3-1 0,0 0 0,1-2 0,-1 0 0,-2 0 0,-8 0 0,-3 0 0,-3-8 0,-3-1 0,0-8 0,-3 1 0,0 1 0,0-3 0,-1-2 0,-1-3 0,-3-11 0,3 8 0,-1-5 0,3 14 0,2 4 0,0 6 0,2 2 0,-1 0 0,1-1 0,-1-2 0,0-1 0,0 3 0,1 31 0,2-2 0,2 26 0,1-12 0,1-1 0,0-4 0,0-1 0,1-1 0,1-4 0,0-2 0,-1-3 0,0-3 0,-1-3 0,0-2 0,-1-3 0,-1-3 0,1 3 0,-1-3 0,-6 5 0,-10-5 0,-19 4 0,-9 0 0,-9 2 0,6 0 0,5-2 0,7 0 0,-6 0 0,12-2 0,-5 0 0,19-5 0,-6 3 0,11-4 0,-9 4 0,8-3 0,-2 1 0,2 0 0,1-1 0,1 0 0,-2 1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8"/>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 16383,'3'47'0,"1"14"0,4 22 0,-2-23 0,0 6 0,3 14 0,0 4 0,1 9 0,-1 1 0,1 0 0,-1 0 0,0-2 0,-1-2 0,1-2 0,-1-2 0,1-1 0,-2-3 0,0-6 0,0-2 0,-3-11 0,0-3 0,-1-7 0,-1-1 0,4 44 0,-3-46 0,0 1 0,0 4 0,0 1 0,-1-1 0,-1 0 0,0 2 0,-1 1 0,1 2 0,-1-1 0,1-1 0,0-1 0,-1 0 0,1-1 0,0 39 0,-1-14 0,1-12 0,0-10 0,0-2 0,1-5 0,-1 3 0,-1 8 0,0 9 0,-1 11 0,0 11 0,0-44 0,0 1 0,0 3 0,0 0 0,0 2 0,1 1 0,-1-4 0,1-1 0,-1 46 0,0-7 0,-1-9 0,0 5 0,1 2 0,0-3 0,1-8 0,-1-7 0,-1-5 0,-1 0 0,0 0 0,0-3 0,0-4 0,0-3 0,-1-1 0,0 0 0,0 6 0,-2 8 0,0 6 0,0 0 0,2-10 0,-1-10 0,0-6 0,-2-1 0,1-1 0,1-4 0,0-4 0,1-6 0,1-6 0,1-6 0,1-7 0,1-7 0,-1 4 0,0-3 0,-2 8 0,0-2 0,0 2 0,1-4 0,0-2 0,-1-2 0,1 1 0,0 0 0,-1 2 0,0 0 0,-1 1 0,2-3 0,0 2 0,1-6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8.001"/>
    </inkml:context>
    <inkml:brush xml:id="br0">
      <inkml:brushProperty name="width" value="0.35" units="cm"/>
      <inkml:brushProperty name="height" value="2.1" units="cm"/>
      <inkml:brushProperty name="color" value="#849398"/>
      <inkml:brushProperty name="inkEffects" value="pencil"/>
    </inkml:brush>
  </inkml:definitions>
  <inkml:trace contextRef="#ctx0" brushRef="#br0">164 38 16383,'-22'37'0,"-3"7"0,-1 5 0,0 7 0,3-2 0,5-7 0,6-9 0,5-12 0,3-11 0,4-12 0,17-43 0,4 0 0,16-33 0,-3 19 0,-3 8 0,-2 6 0,-3 9 0,0 3 0,-4 5 0,-5 8 0,-5 5 0,-7 4 0,8 14 0,-4-1 0,5 8 0,-7-8 0,-4-4 0,-1-2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8.002"/>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1 16383,'35'55'0,"0"-4"0,0-14 0,-5-5 0,-6-9 0,-8-6 0,-7-8 0,-4-3 0,-1-2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8.003"/>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1 281 16383,'1'-26'0,"1"4"0,-1 13 0,0 2 0,2-5 0,-2 3 0,2-7 0,-2 1 0,0 1 0,1 0 0,-1 5 0,1 0 0,0-1 0,0-2 0,1-5 0,-2 2 0,2-7 0,-2 7 0,0-2 0,-1 10 0,0 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8.004"/>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107 96 16383,'-21'15'0,"3"-3"0,10-7 0,1 0 0,-1 1 0,1-1 0,-1 1 0,-1 0 0,3-1 0,-3 1 0,3-1 0,32-26 0,-5 2 0,30-25 0,-16 12 0,-6 6 0,-11 9 0,-10 8 0,-4 5 0,10 15 0,-5-4 0,10 8 0,-11-7 0,-1-2 0,-1 0 0,1 1 0,-2-1 0,2 3 0,-2-3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8.005"/>
    </inkml:context>
    <inkml:brush xml:id="br0">
      <inkml:brushProperty name="width" value="0.35" units="cm"/>
      <inkml:brushProperty name="height" value="2.1" units="cm"/>
      <inkml:brushProperty name="color" value="#849398"/>
      <inkml:brushProperty name="inkEffects" value="pencil"/>
    </inkml:brush>
  </inkml:definitions>
  <inkml:trace contextRef="#ctx0" brushRef="#br0">405 3192 16383,'-5'-60'0,"0"-5"0,3 7 0,1-19 0,0-14 0,-2-12 0,2-6 0,-2-1 0,2 33 0,1 1 0,0-34 0,-1 40 0,1 2 0,-2-17 0,0-42 0,-1 26 0,3 7 0,-1-2 0,-1 30 0,1-2 0,1-43 0,-1 0 0,1 44 0,-2 0 0,1-42 0,0 0 0,-1 32 0,2 3 0,-1-12 0,0 3 0,1-33 0,1 45 0,-1 22 0,1 13 0,-1-5 0,0 6 0,2-5 0,-1-14 0,-1 1 0,1 8 0,-1 15 0,0 22 0,-25 26 0,-5 6 0,-28 20 0,6-1 0,6-4 0,10-10 0,10-10 0,8-4 0,3-2 0,3 0 0,-4 10 0,6-7 0,-2 4 0,7-13 0,-2 0 0,45-40 0,-11 3 0,40-42 0,-17 14 0,-4 3 0,-10 13 0,-13 15 0,-9 13 0,-6 8 0,5 5 0,-1 9 0,13 9 0,16 20 0,3 3 0,32 26 0,-22-21 0,11 3 0,-27-25 0,-18-11 0,-8-7 0,-5-4 0,-1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8.006"/>
    </inkml:context>
    <inkml:brush xml:id="br0">
      <inkml:brushProperty name="width" value="0.35" units="cm"/>
      <inkml:brushProperty name="height" value="2.1" units="cm"/>
      <inkml:brushProperty name="color" value="#849398"/>
      <inkml:brushProperty name="inkEffects" value="pencil"/>
    </inkml:brush>
  </inkml:definitions>
  <inkml:trace contextRef="#ctx0" brushRef="#br0">317 1319 16383,'1'-35'0,"0"-6"0,-1-5 0,0-12 0,0-9 0,0-4 0,0 2 0,0 4 0,-1-12 0,1 4 0,-2-11 0,3 0 0,0-8 0,0-3 0,0 9 0,0 26 0,0 26 0,-1 16 0,0 1 0,1-6 0,0-3 0,1 1 0,0 1 0,0 6 0,-3 8 0,-30 17 0,-5 9 0,-21 10 0,8-1 0,10-1 0,8-4 0,8-4 0,8-4 0,3-2 0,3 0 0,1 0 0,2-3 0,2-1 0,-4 3 0,40-38 0,-15 18 0,34-32 0,-22 22 0,-3 2 0,-2 3 0,2-1 0,1 1 0,0 1 0,-2 0 0,-9 6 0,-7 3 0,-3 5 0,3 5 0,8 7 0,10 11 0,12 10 0,12 7 0,6-2 0,-5-7 0,-13-10 0,-20-11 0,-11-6 0,-6-2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7.978"/>
    </inkml:context>
    <inkml:brush xml:id="br0">
      <inkml:brushProperty name="width" value="0.35" units="cm"/>
      <inkml:brushProperty name="height" value="2.1" units="cm"/>
      <inkml:brushProperty name="color" value="#C00000"/>
      <inkml:brushProperty name="inkEffects" value="pencil"/>
    </inkml:brush>
  </inkml:definitions>
  <inkml:trace contextRef="#ctx0" brushRef="#br0">0 768 16383,'21'6'0,"0"-1"0,-7-2 0,1 0 0,1-1 0,1-1 0,2-1 0,0 0 0,3 0 0,1 0 0,3 0 0,2-1 0,0-2 0,0 0 0,0-1 0,-3 0 0,-2 0 0,-1-1 0,-2 0 0,0-2 0,1-1 0,1-3 0,1-1 0,3-1 0,-1-1 0,1-1 0,-1-1 0,-1-1 0,-1 1 0,-3 0 0,-3 3 0,6-3 0,-9 5 0,10-8 0,-7 4 0,5-6 0,-1 2 0,5-7 0,-8 6 0,5-6 0,-9 8 0,-1-2 0,-1 1 0,0 0 0,-2 3 0,0 0 0,-1 1 0,-1 0 0,1 0 0,-1 0 0,-1-1 0,-1 1 0,-1 3 0,-1 1 0,-1 0 0,0 1 0,0 0 0,0 1 0,2-1 0,0-2 0,1-1 0,0-3 0,0 0 0,-1 1 0,0 2 0,-1 0 0,-1 2 0,0 0 0,0 0 0,0 2 0,0 1 0,-2 3 0,-17 7 0,-1 3 0,-18 8 0,-4 3 0,-3 1 0,-7 3 0,18-7 0,-2 0 0,19-6 0,-4 2 0,3-1 0,2-1 0,3-2 0,3-1 0,2-2 0,23-9 0,-1-1 0,16-8 0,-10 3 0,-3 3 0,-2 1 0,2 0 0,10-8 0,-7 4 0,7-5 0,-13 10 0,-2 2 0,-5 2 0,-4 2 0,-1 0 0,0 0 0,2 4 0,5 7 0,6 8 0,7 9 0,7 5 0,1 1 0,0 1 0,-3-2 0,-4-6 0,-4-4 0,-4-5 0,-3-3 0,-2-1 0,-3-4 0,-3-3 0,-4-2 0,2 1 0,-3-1 0,3 2 0,-2-2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7.977"/>
    </inkml:context>
    <inkml:brush xml:id="br0">
      <inkml:brushProperty name="width" value="0.35" units="cm"/>
      <inkml:brushProperty name="height" value="2.1" units="cm"/>
      <inkml:brushProperty name="color" value="#C00000"/>
      <inkml:brushProperty name="inkEffects" value="pencil"/>
    </inkml:brush>
  </inkml:definitions>
  <inkml:trace contextRef="#ctx0" brushRef="#br0">22 1 16383,'-6'23'0,"0"10"0,3-15 0,-1 23 0,3-7 0,0 9 0,1 3 0,3-7 0,1 1 0,3-2 0,3-1 0,5 4 0,-5-16 0,5 9 0,-3-13 0,7 8 0,5 3 0,25 10 0,-13-11 0,14 3 0,-21-16 0,-5-4 0,-5-2 0,-3-3 0,0-2 0,2 1 0,2 1 0,2 1 0,3 0 0,2 0 0,-1 0 0,-2 0 0,-2-3 0,0 0 0,0-1 0,0 0 0,-3 0 0,4 0 0,-8-2 0,10 2 0,-5-4 0,5 2 0,0-1 0,-3-1 0,-2 0 0,2 0 0,7 0 0,7 0 0,4 0 0,-2 0 0,-8-1 0,-10 0 0,-3-1 0,0 0 0,1-2 0,-1 0 0,-2 0 0,-8 0 0,-3 0 0,-3-8 0,-3-1 0,0-8 0,-3 1 0,0 1 0,0-3 0,-1-2 0,-1-3 0,-3-11 0,3 8 0,-1-5 0,3 14 0,2 4 0,0 6 0,2 2 0,-1 0 0,1-1 0,-1-2 0,0-1 0,0 3 0,1 31 0,2-2 0,2 26 0,1-12 0,1-1 0,0-4 0,0-1 0,1-1 0,1-4 0,0-2 0,-1-3 0,0-3 0,-1-3 0,0-2 0,-1-3 0,-1-3 0,1 3 0,-1-3 0,-6 5 0,-10-5 0,-19 4 0,-9 0 0,-9 2 0,6 0 0,5-2 0,7 0 0,-6 0 0,12-2 0,-5 0 0,19-5 0,-6 3 0,11-4 0,-9 4 0,8-3 0,-2 1 0,2 0 0,1-1 0,1 0 0,-2 1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7.978"/>
    </inkml:context>
    <inkml:brush xml:id="br0">
      <inkml:brushProperty name="width" value="0.35" units="cm"/>
      <inkml:brushProperty name="height" value="2.1" units="cm"/>
      <inkml:brushProperty name="color" value="#C00000"/>
      <inkml:brushProperty name="inkEffects" value="pencil"/>
    </inkml:brush>
  </inkml:definitions>
  <inkml:trace contextRef="#ctx0" brushRef="#br0">0 768 16383,'21'6'0,"0"-1"0,-7-2 0,1 0 0,1-1 0,1-1 0,2-1 0,0 0 0,3 0 0,1 0 0,3 0 0,2-1 0,0-2 0,0 0 0,0-1 0,-3 0 0,-2 0 0,-1-1 0,-2 0 0,0-2 0,1-1 0,1-3 0,1-1 0,3-1 0,-1-1 0,1-1 0,-1-1 0,-1-1 0,-1 1 0,-3 0 0,-3 3 0,6-3 0,-9 5 0,10-8 0,-7 4 0,5-6 0,-1 2 0,5-7 0,-8 6 0,5-6 0,-9 8 0,-1-2 0,-1 1 0,0 0 0,-2 3 0,0 0 0,-1 1 0,-1 0 0,1 0 0,-1 0 0,-1-1 0,-1 1 0,-1 3 0,-1 1 0,-1 0 0,0 1 0,0 0 0,0 1 0,2-1 0,0-2 0,1-1 0,0-3 0,0 0 0,-1 1 0,0 2 0,-1 0 0,-1 2 0,0 0 0,0 0 0,0 2 0,0 1 0,-2 3 0,-17 7 0,-1 3 0,-18 8 0,-4 3 0,-3 1 0,-7 3 0,18-7 0,-2 0 0,19-6 0,-4 2 0,3-1 0,2-1 0,3-2 0,3-1 0,2-2 0,23-9 0,-1-1 0,16-8 0,-10 3 0,-3 3 0,-2 1 0,2 0 0,10-8 0,-7 4 0,7-5 0,-13 10 0,-2 2 0,-5 2 0,-4 2 0,-1 0 0,0 0 0,2 4 0,5 7 0,6 8 0,7 9 0,7 5 0,1 1 0,0 1 0,-3-2 0,-4-6 0,-4-4 0,-4-5 0,-3-3 0,-2-1 0,-3-4 0,-3-3 0,-4-2 0,2 1 0,-3-1 0,3 2 0,-2-2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00:12:06.677"/>
    </inkml:context>
    <inkml:brush xml:id="br0">
      <inkml:brushProperty name="width" value="0.035" units="cm"/>
      <inkml:brushProperty name="height" value="0.21" units="cm"/>
      <inkml:brushProperty name="color" value="#849398"/>
      <inkml:brushProperty name="inkEffects" value="pencil"/>
    </inkml:brush>
  </inkml:definitions>
  <inkml:trace contextRef="#ctx0" brushRef="#br0">1 0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7.977"/>
    </inkml:context>
    <inkml:brush xml:id="br0">
      <inkml:brushProperty name="width" value="0.35" units="cm"/>
      <inkml:brushProperty name="height" value="2.1" units="cm"/>
      <inkml:brushProperty name="color" value="#C00000"/>
      <inkml:brushProperty name="inkEffects" value="pencil"/>
    </inkml:brush>
  </inkml:definitions>
  <inkml:trace contextRef="#ctx0" brushRef="#br0">22 1 16383,'-6'23'0,"0"10"0,3-15 0,-1 23 0,3-7 0,0 9 0,1 3 0,3-7 0,1 1 0,3-2 0,3-1 0,5 4 0,-5-16 0,5 9 0,-3-13 0,7 8 0,5 3 0,25 10 0,-13-11 0,14 3 0,-21-16 0,-5-4 0,-5-2 0,-3-3 0,0-2 0,2 1 0,2 1 0,2 1 0,3 0 0,2 0 0,-1 0 0,-2 0 0,-2-3 0,0 0 0,0-1 0,0 0 0,-3 0 0,4 0 0,-8-2 0,10 2 0,-5-4 0,5 2 0,0-1 0,-3-1 0,-2 0 0,2 0 0,7 0 0,7 0 0,4 0 0,-2 0 0,-8-1 0,-10 0 0,-3-1 0,0 0 0,1-2 0,-1 0 0,-2 0 0,-8 0 0,-3 0 0,-3-8 0,-3-1 0,0-8 0,-3 1 0,0 1 0,0-3 0,-1-2 0,-1-3 0,-3-11 0,3 8 0,-1-5 0,3 14 0,2 4 0,0 6 0,2 2 0,-1 0 0,1-1 0,-1-2 0,0-1 0,0 3 0,1 31 0,2-2 0,2 26 0,1-12 0,1-1 0,0-4 0,0-1 0,1-1 0,1-4 0,0-2 0,-1-3 0,0-3 0,-1-3 0,0-2 0,-1-3 0,-1-3 0,1 3 0,-1-3 0,-6 5 0,-10-5 0,-19 4 0,-9 0 0,-9 2 0,6 0 0,5-2 0,7 0 0,-6 0 0,12-2 0,-5 0 0,19-5 0,-6 3 0,11-4 0,-9 4 0,8-3 0,-2 1 0,2 0 0,1-1 0,1 0 0,-2 1 0,1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7.978"/>
    </inkml:context>
    <inkml:brush xml:id="br0">
      <inkml:brushProperty name="width" value="0.35" units="cm"/>
      <inkml:brushProperty name="height" value="2.1" units="cm"/>
      <inkml:brushProperty name="color" value="#C00000"/>
      <inkml:brushProperty name="inkEffects" value="pencil"/>
    </inkml:brush>
  </inkml:definitions>
  <inkml:trace contextRef="#ctx0" brushRef="#br0">0 768 16383,'21'6'0,"0"-1"0,-7-2 0,1 0 0,1-1 0,1-1 0,2-1 0,0 0 0,3 0 0,1 0 0,3 0 0,2-1 0,0-2 0,0 0 0,0-1 0,-3 0 0,-2 0 0,-1-1 0,-2 0 0,0-2 0,1-1 0,1-3 0,1-1 0,3-1 0,-1-1 0,1-1 0,-1-1 0,-1-1 0,-1 1 0,-3 0 0,-3 3 0,6-3 0,-9 5 0,10-8 0,-7 4 0,5-6 0,-1 2 0,5-7 0,-8 6 0,5-6 0,-9 8 0,-1-2 0,-1 1 0,0 0 0,-2 3 0,0 0 0,-1 1 0,-1 0 0,1 0 0,-1 0 0,-1-1 0,-1 1 0,-1 3 0,-1 1 0,-1 0 0,0 1 0,0 0 0,0 1 0,2-1 0,0-2 0,1-1 0,0-3 0,0 0 0,-1 1 0,0 2 0,-1 0 0,-1 2 0,0 0 0,0 0 0,0 2 0,0 1 0,-2 3 0,-17 7 0,-1 3 0,-18 8 0,-4 3 0,-3 1 0,-7 3 0,18-7 0,-2 0 0,19-6 0,-4 2 0,3-1 0,2-1 0,3-2 0,3-1 0,2-2 0,23-9 0,-1-1 0,16-8 0,-10 3 0,-3 3 0,-2 1 0,2 0 0,10-8 0,-7 4 0,7-5 0,-13 10 0,-2 2 0,-5 2 0,-4 2 0,-1 0 0,0 0 0,2 4 0,5 7 0,6 8 0,7 9 0,7 5 0,1 1 0,0 1 0,-3-2 0,-4-6 0,-4-4 0,-4-5 0,-3-3 0,-2-1 0,-3-4 0,-3-3 0,-4-2 0,2 1 0,-3-1 0,3 2 0,-2-2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7.998"/>
    </inkml:context>
    <inkml:brush xml:id="br0">
      <inkml:brushProperty name="width" value="0.35" units="cm"/>
      <inkml:brushProperty name="height" value="2.1" units="cm"/>
      <inkml:brushProperty name="color" value="#849398"/>
      <inkml:brushProperty name="inkEffects" value="pencil"/>
    </inkml:brush>
  </inkml:definitions>
  <inkml:trace contextRef="#ctx0" brushRef="#br0">278 6694 16383,'-2'-25'0,"0"3"0,0 9 0,1-3 0,0-6 0,0-5 0,1-4 0,0-5 0,0-3 0,0-5 0,2-6 0,0-3 0,1-3 0,1-3 0,-2-3 0,0 0 0,-2-2 0,0 2 0,-1-2 0,1-2 0,1 2 0,1 0 0,1 4 0,-2 3 0,0 0 0,-2 4 0,0 0 0,0 0 0,2-2 0,0-5 0,0 0 0,0 5 0,-1-2 0,0-4 0,0-4 0,0-4 0,0-28 0,0 26 0,0-22 0,-1 33 0,1 2 0,-2 1 0,1 2 0,-1 3 0,1 4 0,-1 1 0,1 2 0,1-1 0,0-3 0,1 0 0,0 0 0,0-3 0,0-2 0,1-4 0,-1-4 0,1-3 0,-1-7 0,-1-2 0,1-2 0,0 1 0,0 4 0,1 3 0,-1 10 0,1 5 0,-1 6 0,1 5 0,-1 2 0,0 4 0,0-2 0,0 0 0,0-2 0,-1-3 0,1 1 0,0-3 0,0 0 0,2-2 0,-1 3 0,1 0 0,-1-1 0,-1-2 0,1-2 0,-1-3 0,0-3 0,1-8 0,0-9 0,0-3 0,0 0 0,0 9 0,0 6 0,-1 6 0,2 3 0,-1-1 0,0-2 0,0 1 0,-1 2 0,0 4 0,0 6 0,0 2 0,0 2 0,0 2 0,0-2 0,0 1 0,-1-1 0,0 0 0,0 1 0,1-1 0,1 1 0,1-1 0,-1-3 0,0 0 0,-2 1 0,0 4 0,-1 1 0,1 0 0,-1-1 0,0-2 0,0 4 0,0 4 0,0 1 0,-1 0 0,1-3 0,-1-4 0,0-1 0,-1 1 0,0 4 0,1 4 0,1 7 0,0 2 0,0 4 0,0 0 0,0-3 0,0-1 0,-1-4 0,1-2 0,-1-2 0,0-2 0,-1 1 0,1 1 0,0 2 0,-1 4 0,0 1 0,-1 3 0,0-2 0,0 8 0,-1-5 0,0 3 0,-1-4 0,-1-2 0,1 4 0,1 2 0,2 5 0,-1-1 0,1 1 0,1-3 0,-2-1 0,2 3 0,-16 27 0,2-1 0,-13 25 0,9-13 0,3-4 0,2-5 0,3-4 0,3-5 0,1-3 0,3-2 0,0 1 0,-3 3 0,-1 2 0,-2 1 0,2-2 0,3-4 0,1-2 0,0 2 0,-1 2 0,-3 6 0,-1 0 0,0 0 0,2-4 0,4-6 0,15-30 0,-3 5 0,10-20 0,-7 13 0,-1 2 0,-1 1 0,0 3 0,0 3 0,1 1 0,-1 0 0,1 0 0,-1 2 0,-2 3 0,-2 3 0,-1 1 0,3 0 0,-3 0 0,5-4 0,-5 3 0,3-3 0,-1 3 0,-2 1 0,3-1 0,6 23 0,4 1 0,9 23 0,0 1 0,2-1 0,0-3 0,1-1 0,-9-13 0,5 5 0,-13-15 0,6 6 0,-7-9 0,7 6 0,-5-4 0,1 0 0,-2-1 0,-3-4 0,-2-1 0,-1 0 0,-9-35 0,0 1 0,-10-31 0,3 13 0,-2 6 0,1 10 0,2 9 0,2 8 0,3 5 0,2 4 0,-4-4 0,0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1:27.999"/>
    </inkml:context>
    <inkml:brush xml:id="br0">
      <inkml:brushProperty name="width" value="0.35" units="cm"/>
      <inkml:brushProperty name="height" value="2.1" units="cm"/>
      <inkml:brushProperty name="color" value="#849398"/>
      <inkml:brushProperty name="inkEffects" value="pencil"/>
    </inkml:brush>
  </inkml:definitions>
  <inkml:trace contextRef="#ctx0" brushRef="#br0">515 4353 16383,'1'-47'0,"-1"-14"0,0-15 0,2-23 0,-1 43 0,0-1 0,0-3 0,1 1 0,0-1 0,0 2 0,-1 2 0,0 2 0,1-37 0,0 13 0,0 12 0,0 4 0,1-6 0,-2-10 0,0 2 0,-1 9 0,0 11 0,0 14 0,0-4 0,0-6 0,0-4 0,-1-3 0,-1-1 0,-1 3 0,-2-2 0,-1-4 0,0-3 0,2-2 0,1-1 0,-1 3 0,0 3 0,0 6 0,-1 7 0,2 6 0,0 3 0,2 2 0,-1 0 0,0 2 0,-2-2 0,1 1 0,-1-5 0,0-4 0,0 0 0,0-1 0,0 5 0,0 1 0,2 5 0,-1 3 0,1 3 0,1 3 0,-1 2 0,1-6 0,0-5 0,0-5 0,1 0 0,0 4 0,0 4 0,0 6 0,0 2 0,0-4 0,0 8 0,0-20 0,0 0 0,0-18 0,0-6 0,1 3 0,1 9 0,0 10 0,0 6 0,0 2 0,0-3 0,0-4 0,0-4 0,0 2 0,1 5 0,-1 4 0,1 6 0,-1 2 0,0 5 0,-1 7 0,0 4 0,0 3 0,0-1 0,1-2 0,0-2 0,-2 2 0,-2 2 0,0 2 0,0 0 0,3-2 0,1 1 0,-1 0 0,0 0 0,-1-2 0,0 4 0,0-4 0,1 3 0,1-2 0,0 0 0,-34 15 0,-4 5 0,-35 16 0,4 4 0,1 0 0,5 0 0,9-5 0,14-6 0,13-4 0,11-6 0,4-2 0,1 2 0,35-24 0,-5 4 0,28-21 0,-14 7 0,-6 3 0,-5 3 0,-5 4 0,-2 4 0,-1 2 0,0 0 0,0 2 0,3-2 0,6-1 0,2-1 0,-3 0 0,-5 4 0,-6 2 0,-3 1 0,-3 3 0,3 0 0,3 4 0,1 2 0,6 4 0,-4 2 0,5 3 0,5 4 0,13 5 0,3 0 0,-7-7 0,-10-5 0,-17-9 0,-3-1 0,-3-1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D30E3-7F68-44F2-9A16-5AF120CA555D}" type="datetimeFigureOut">
              <a:rPr lang="fr-FR" smtClean="0"/>
              <a:t>27/12/2023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CB4B3-58DA-41FC-907F-0B30A54E3657}" type="slidenum">
              <a:rPr lang="fr-FR" smtClean="0"/>
              <a:t>‹N°›</a:t>
            </a:fld>
            <a:endParaRPr lang="fr-FR"/>
          </a:p>
        </p:txBody>
      </p:sp>
    </p:spTree>
    <p:extLst>
      <p:ext uri="{BB962C8B-B14F-4D97-AF65-F5344CB8AC3E}">
        <p14:creationId xmlns:p14="http://schemas.microsoft.com/office/powerpoint/2010/main" val="111368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fr-fr/power-apps/developer/data-platform/walkthrough-configure-azure-sas-integra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 call for speaker : https://forms.office.com/r/N18UUUK36p</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3</a:t>
            </a:fld>
            <a:endParaRPr lang="fr-FR"/>
          </a:p>
        </p:txBody>
      </p:sp>
    </p:spTree>
    <p:extLst>
      <p:ext uri="{BB962C8B-B14F-4D97-AF65-F5344CB8AC3E}">
        <p14:creationId xmlns:p14="http://schemas.microsoft.com/office/powerpoint/2010/main" val="1799484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374151"/>
                </a:solidFill>
                <a:effectLst/>
                <a:latin typeface="Söhne"/>
              </a:rPr>
              <a:t>Les entités virtuelles sont donc un outil puissant pour intégrer des données externes dans Dataverse, offrant une flexibilité et une efficacité accrues dans la gestion des données d'entreprise.</a:t>
            </a:r>
          </a:p>
          <a:p>
            <a:pPr algn="l"/>
            <a:endParaRPr lang="fr-FR" b="0" i="0" dirty="0">
              <a:solidFill>
                <a:srgbClr val="374151"/>
              </a:solidFill>
              <a:effectLst/>
              <a:latin typeface="Söhne"/>
            </a:endParaRPr>
          </a:p>
          <a:p>
            <a:pPr algn="l"/>
            <a:endParaRPr lang="fr-FR" b="0" i="0" dirty="0">
              <a:solidFill>
                <a:srgbClr val="374151"/>
              </a:solidFill>
              <a:effectLst/>
              <a:latin typeface="Söhne"/>
            </a:endParaRPr>
          </a:p>
          <a:p>
            <a:pPr marL="171450" indent="-171450" algn="l">
              <a:buFont typeface="Arial" panose="020B0604020202020204" pitchFamily="34" charset="0"/>
              <a:buChar char="•"/>
            </a:pPr>
            <a:r>
              <a:rPr lang="fr-FR" b="1" i="0" dirty="0">
                <a:solidFill>
                  <a:srgbClr val="374151"/>
                </a:solidFill>
                <a:effectLst/>
                <a:latin typeface="Söhne"/>
              </a:rPr>
              <a:t>Intégration de Données en Temps Réel</a:t>
            </a:r>
            <a:r>
              <a:rPr lang="fr-FR" b="0" i="0" dirty="0">
                <a:solidFill>
                  <a:srgbClr val="374151"/>
                </a:solidFill>
                <a:effectLst/>
                <a:latin typeface="Söhne"/>
              </a:rPr>
              <a:t> : Les entités virtuelles permettent d'accéder aux données en temps réel depuis des sources externes sans les importer dans Dataverse.</a:t>
            </a:r>
          </a:p>
          <a:p>
            <a:pPr marL="171450" indent="-171450" algn="l">
              <a:buFont typeface="Arial" panose="020B0604020202020204" pitchFamily="34" charset="0"/>
              <a:buChar char="•"/>
            </a:pPr>
            <a:r>
              <a:rPr lang="fr-FR" b="1" i="0" dirty="0">
                <a:solidFill>
                  <a:srgbClr val="374151"/>
                </a:solidFill>
                <a:effectLst/>
                <a:latin typeface="Söhne"/>
              </a:rPr>
              <a:t>Vue Unifiée</a:t>
            </a:r>
            <a:r>
              <a:rPr lang="fr-FR" b="0" i="0" dirty="0">
                <a:solidFill>
                  <a:srgbClr val="374151"/>
                </a:solidFill>
                <a:effectLst/>
                <a:latin typeface="Söhne"/>
              </a:rPr>
              <a:t> : Elles offrent une vue unifiée des données qui résident dans diverses sources de stockage, directement au sein des applications utilisant Dataverse.</a:t>
            </a:r>
          </a:p>
          <a:p>
            <a:pPr marL="171450" indent="-171450" algn="l">
              <a:buFont typeface="Arial" panose="020B0604020202020204" pitchFamily="34" charset="0"/>
              <a:buChar char="•"/>
            </a:pPr>
            <a:r>
              <a:rPr lang="fr-FR" b="1" i="0" dirty="0">
                <a:solidFill>
                  <a:srgbClr val="374151"/>
                </a:solidFill>
                <a:effectLst/>
                <a:latin typeface="Söhne"/>
              </a:rPr>
              <a:t>Personnalisation de l'Expérience Utilisateur</a:t>
            </a:r>
            <a:r>
              <a:rPr lang="fr-FR" b="0" i="0" dirty="0">
                <a:solidFill>
                  <a:srgbClr val="374151"/>
                </a:solidFill>
                <a:effectLst/>
                <a:latin typeface="Söhne"/>
              </a:rPr>
              <a:t> : Les entités virtuelles peuvent être personnalisées et gérées comme des entités standard dans Dataverse, permettant une expérience utilisateur cohérente.</a:t>
            </a:r>
          </a:p>
          <a:p>
            <a:pPr marL="171450" indent="-171450" algn="l">
              <a:buFont typeface="Arial" panose="020B0604020202020204" pitchFamily="34" charset="0"/>
              <a:buChar char="•"/>
            </a:pPr>
            <a:r>
              <a:rPr lang="fr-FR" b="1" i="0" dirty="0">
                <a:solidFill>
                  <a:srgbClr val="374151"/>
                </a:solidFill>
                <a:effectLst/>
                <a:latin typeface="Söhne"/>
              </a:rPr>
              <a:t>Configuration sans Code</a:t>
            </a:r>
            <a:r>
              <a:rPr lang="fr-FR" b="0" i="0" dirty="0">
                <a:solidFill>
                  <a:srgbClr val="374151"/>
                </a:solidFill>
                <a:effectLst/>
                <a:latin typeface="Söhne"/>
              </a:rPr>
              <a:t> : La mise en place des entités virtuelles peut se faire via une configuration sans code, en utilisant l'interface utilisateur de Dataverse.</a:t>
            </a:r>
          </a:p>
          <a:p>
            <a:pPr marL="171450" indent="-171450" algn="l">
              <a:buFont typeface="Arial" panose="020B0604020202020204" pitchFamily="34" charset="0"/>
              <a:buChar char="•"/>
            </a:pPr>
            <a:r>
              <a:rPr lang="fr-FR" b="1" i="0" dirty="0">
                <a:solidFill>
                  <a:srgbClr val="374151"/>
                </a:solidFill>
                <a:effectLst/>
                <a:latin typeface="Söhne"/>
              </a:rPr>
              <a:t>Connecteurs Prédéfinis</a:t>
            </a:r>
            <a:r>
              <a:rPr lang="fr-FR" b="0" i="0" dirty="0">
                <a:solidFill>
                  <a:srgbClr val="374151"/>
                </a:solidFill>
                <a:effectLst/>
                <a:latin typeface="Söhne"/>
              </a:rPr>
              <a:t> : Utilisation de connecteurs prédéfinis pour faciliter l'intégration avec des systèmes externes tels que OData, SharePoint, et d'autres services.</a:t>
            </a:r>
          </a:p>
          <a:p>
            <a:pPr marL="171450" indent="-171450" algn="l">
              <a:buFont typeface="Arial" panose="020B0604020202020204" pitchFamily="34" charset="0"/>
              <a:buChar char="•"/>
            </a:pPr>
            <a:r>
              <a:rPr lang="fr-FR" b="1" i="0" dirty="0">
                <a:solidFill>
                  <a:srgbClr val="374151"/>
                </a:solidFill>
                <a:effectLst/>
                <a:latin typeface="Söhne"/>
              </a:rPr>
              <a:t>Extension avec des Plugins</a:t>
            </a:r>
            <a:r>
              <a:rPr lang="fr-FR" b="0" i="0" dirty="0">
                <a:solidFill>
                  <a:srgbClr val="374151"/>
                </a:solidFill>
                <a:effectLst/>
                <a:latin typeface="Söhne"/>
              </a:rPr>
              <a:t> : Possibilité d'étendre les capacités des entités virtuelles avec des plugins personnalisés pour des scénarios d'intégration spécifiques.</a:t>
            </a:r>
          </a:p>
          <a:p>
            <a:pPr marL="171450" indent="-171450" algn="l">
              <a:buFont typeface="Arial" panose="020B0604020202020204" pitchFamily="34" charset="0"/>
              <a:buChar char="•"/>
            </a:pPr>
            <a:r>
              <a:rPr lang="fr-FR" b="1" i="0" dirty="0">
                <a:solidFill>
                  <a:srgbClr val="374151"/>
                </a:solidFill>
                <a:effectLst/>
                <a:latin typeface="Söhne"/>
              </a:rPr>
              <a:t>Sécurité et Gouvernance</a:t>
            </a:r>
            <a:r>
              <a:rPr lang="fr-FR" b="0" i="0" dirty="0">
                <a:solidFill>
                  <a:srgbClr val="374151"/>
                </a:solidFill>
                <a:effectLst/>
                <a:latin typeface="Söhne"/>
              </a:rPr>
              <a:t> : Les entités virtuelles respectent les mêmes modèles de sécurité que les entités standard de Dataverse, assurant la sécurité des données intégrées.</a:t>
            </a:r>
          </a:p>
          <a:p>
            <a:pPr marL="171450" indent="-171450" algn="l">
              <a:buFont typeface="Arial" panose="020B0604020202020204" pitchFamily="34" charset="0"/>
              <a:buChar char="•"/>
            </a:pPr>
            <a:r>
              <a:rPr lang="fr-FR" b="1" i="0" dirty="0">
                <a:solidFill>
                  <a:srgbClr val="374151"/>
                </a:solidFill>
                <a:effectLst/>
                <a:latin typeface="Söhne"/>
              </a:rPr>
              <a:t>Performance Optimisée</a:t>
            </a:r>
            <a:r>
              <a:rPr lang="fr-FR" b="0" i="0" dirty="0">
                <a:solidFill>
                  <a:srgbClr val="374151"/>
                </a:solidFill>
                <a:effectLst/>
                <a:latin typeface="Söhne"/>
              </a:rPr>
              <a:t> : Elles permettent de réduire la latence en accédant directement aux données externes sans passer par le stockage intermédiaire.</a:t>
            </a:r>
          </a:p>
          <a:p>
            <a:pPr marL="171450" indent="-171450" algn="l">
              <a:buFont typeface="Arial" panose="020B0604020202020204" pitchFamily="34" charset="0"/>
              <a:buChar char="•"/>
            </a:pPr>
            <a:r>
              <a:rPr lang="fr-FR" b="1" i="0" dirty="0">
                <a:solidFill>
                  <a:srgbClr val="374151"/>
                </a:solidFill>
                <a:effectLst/>
                <a:latin typeface="Söhne"/>
              </a:rPr>
              <a:t>Réduction des Coûts de Stockage</a:t>
            </a:r>
            <a:r>
              <a:rPr lang="fr-FR" b="0" i="0" dirty="0">
                <a:solidFill>
                  <a:srgbClr val="374151"/>
                </a:solidFill>
                <a:effectLst/>
                <a:latin typeface="Söhne"/>
              </a:rPr>
              <a:t> : En n'important pas les données, les entités virtuelles aident à réduire les coûts de stockage dans Dataverse.</a:t>
            </a:r>
          </a:p>
          <a:p>
            <a:pPr marL="171450" indent="-171450" algn="l">
              <a:buFont typeface="Arial" panose="020B0604020202020204" pitchFamily="34" charset="0"/>
              <a:buChar char="•"/>
            </a:pPr>
            <a:r>
              <a:rPr lang="fr-FR" b="1" i="0" dirty="0">
                <a:solidFill>
                  <a:srgbClr val="374151"/>
                </a:solidFill>
                <a:effectLst/>
                <a:latin typeface="Söhne"/>
              </a:rPr>
              <a:t>Facilité de Maintenance</a:t>
            </a:r>
            <a:r>
              <a:rPr lang="fr-FR" b="0" i="0" dirty="0">
                <a:solidFill>
                  <a:srgbClr val="374151"/>
                </a:solidFill>
                <a:effectLst/>
                <a:latin typeface="Söhne"/>
              </a:rPr>
              <a:t> : Elles simplifient la maintenance en éliminant le besoin de synchroniser et de maintenir les données entre plusieurs systèmes.</a:t>
            </a:r>
          </a:p>
          <a:p>
            <a:pPr marL="0" indent="0">
              <a:buFont typeface="Arial" panose="020B0604020202020204" pitchFamily="34" charset="0"/>
              <a:buNone/>
            </a:pP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13</a:t>
            </a:fld>
            <a:endParaRPr lang="fr-FR"/>
          </a:p>
        </p:txBody>
      </p:sp>
    </p:spTree>
    <p:extLst>
      <p:ext uri="{BB962C8B-B14F-4D97-AF65-F5344CB8AC3E}">
        <p14:creationId xmlns:p14="http://schemas.microsoft.com/office/powerpoint/2010/main" val="365141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l">
              <a:buFont typeface="Arial" panose="020B0604020202020204" pitchFamily="34" charset="0"/>
              <a:buNone/>
            </a:pPr>
            <a:br>
              <a:rPr lang="fr-FR" dirty="0"/>
            </a:br>
            <a:r>
              <a:rPr lang="fr-FR" b="0" i="0" dirty="0">
                <a:solidFill>
                  <a:srgbClr val="374151"/>
                </a:solidFill>
                <a:effectLst/>
                <a:latin typeface="Söhne"/>
              </a:rPr>
              <a:t>Microsoft Dynamics 365 est une suite d'applications d'entreprise qui offre des capacités d'intégration étendues</a:t>
            </a:r>
            <a:br>
              <a:rPr lang="fr-FR" b="0" i="0" dirty="0">
                <a:solidFill>
                  <a:srgbClr val="374151"/>
                </a:solidFill>
                <a:effectLst/>
                <a:latin typeface="Söhne"/>
              </a:rPr>
            </a:br>
            <a:endParaRPr lang="fr-FR" b="0" i="0" dirty="0">
              <a:solidFill>
                <a:srgbClr val="374151"/>
              </a:solidFill>
              <a:effectLst/>
              <a:latin typeface="Söhne"/>
            </a:endParaRPr>
          </a:p>
          <a:p>
            <a:pPr marL="171450" indent="-171450" algn="l">
              <a:buFont typeface="Arial" panose="020B0604020202020204" pitchFamily="34" charset="0"/>
              <a:buChar char="•"/>
            </a:pPr>
            <a:r>
              <a:rPr lang="fr-FR" b="1" i="0" dirty="0">
                <a:solidFill>
                  <a:srgbClr val="374151"/>
                </a:solidFill>
                <a:effectLst/>
                <a:latin typeface="Söhne"/>
              </a:rPr>
              <a:t>Unification des Données</a:t>
            </a:r>
            <a:r>
              <a:rPr lang="fr-FR" b="0" i="0" dirty="0">
                <a:solidFill>
                  <a:srgbClr val="374151"/>
                </a:solidFill>
                <a:effectLst/>
                <a:latin typeface="Söhne"/>
              </a:rPr>
              <a:t> : Dynamics 365 permet une vue unifiée des données à travers toutes ses applications, en s'intégrant avec Dataverse pour une gestion de données centralisée.</a:t>
            </a:r>
          </a:p>
          <a:p>
            <a:pPr marL="171450" indent="-171450" algn="l">
              <a:buFont typeface="Arial" panose="020B0604020202020204" pitchFamily="34" charset="0"/>
              <a:buChar char="•"/>
            </a:pPr>
            <a:r>
              <a:rPr lang="fr-FR" b="1" i="0" dirty="0">
                <a:solidFill>
                  <a:srgbClr val="374151"/>
                </a:solidFill>
                <a:effectLst/>
                <a:latin typeface="Söhne"/>
              </a:rPr>
              <a:t>Connectivité avec Microsoft Power Platform</a:t>
            </a:r>
            <a:r>
              <a:rPr lang="fr-FR" b="0" i="0" dirty="0">
                <a:solidFill>
                  <a:srgbClr val="374151"/>
                </a:solidFill>
                <a:effectLst/>
                <a:latin typeface="Söhne"/>
              </a:rPr>
              <a:t> : Intégration native avec Power Apps, Power BI, et Power Automate pour l'extension de fonctionnalités et l'automatisation des processus.</a:t>
            </a:r>
          </a:p>
          <a:p>
            <a:pPr marL="171450" indent="-171450" algn="l">
              <a:buFont typeface="Arial" panose="020B0604020202020204" pitchFamily="34" charset="0"/>
              <a:buChar char="•"/>
            </a:pPr>
            <a:r>
              <a:rPr lang="fr-FR" b="1" i="0" dirty="0">
                <a:solidFill>
                  <a:srgbClr val="374151"/>
                </a:solidFill>
                <a:effectLst/>
                <a:latin typeface="Söhne"/>
              </a:rPr>
              <a:t>Extension via Microsoft AppSource</a:t>
            </a:r>
            <a:r>
              <a:rPr lang="fr-FR" b="0" i="0" dirty="0">
                <a:solidFill>
                  <a:srgbClr val="374151"/>
                </a:solidFill>
                <a:effectLst/>
                <a:latin typeface="Söhne"/>
              </a:rPr>
              <a:t> : Accès à un marché d'applications tierces pour étendre les fonctionnalités de Dynamics 365.</a:t>
            </a:r>
          </a:p>
          <a:p>
            <a:pPr marL="171450" indent="-171450" algn="l">
              <a:buFont typeface="Arial" panose="020B0604020202020204" pitchFamily="34" charset="0"/>
              <a:buChar char="•"/>
            </a:pPr>
            <a:r>
              <a:rPr lang="fr-FR" b="1" i="0" dirty="0">
                <a:solidFill>
                  <a:srgbClr val="374151"/>
                </a:solidFill>
                <a:effectLst/>
                <a:latin typeface="Söhne"/>
              </a:rPr>
              <a:t>APIs Ouvertes</a:t>
            </a:r>
            <a:r>
              <a:rPr lang="fr-FR" b="0" i="0" dirty="0">
                <a:solidFill>
                  <a:srgbClr val="374151"/>
                </a:solidFill>
                <a:effectLst/>
                <a:latin typeface="Söhne"/>
              </a:rPr>
              <a:t> : Des APIs ouvertes (Web API de Dataverse) pour faciliter l'intégration avec d'autres systèmes et services.</a:t>
            </a:r>
          </a:p>
          <a:p>
            <a:pPr marL="171450" indent="-171450" algn="l">
              <a:buFont typeface="Arial" panose="020B0604020202020204" pitchFamily="34" charset="0"/>
              <a:buChar char="•"/>
            </a:pPr>
            <a:r>
              <a:rPr lang="fr-FR" b="1" i="0" dirty="0">
                <a:solidFill>
                  <a:srgbClr val="374151"/>
                </a:solidFill>
                <a:effectLst/>
                <a:latin typeface="Söhne"/>
              </a:rPr>
              <a:t>Connecteurs Prêts à l'emploi</a:t>
            </a:r>
            <a:r>
              <a:rPr lang="fr-FR" b="0" i="0" dirty="0">
                <a:solidFill>
                  <a:srgbClr val="374151"/>
                </a:solidFill>
                <a:effectLst/>
                <a:latin typeface="Söhne"/>
              </a:rPr>
              <a:t> : Une multitude de connecteurs prêts à l'emploi pour relier Dynamics 365 à d'autres services cloud et applications SaaS.</a:t>
            </a:r>
          </a:p>
          <a:p>
            <a:pPr marL="171450" indent="-171450" algn="l">
              <a:buFont typeface="Arial" panose="020B0604020202020204" pitchFamily="34" charset="0"/>
              <a:buChar char="•"/>
            </a:pPr>
            <a:r>
              <a:rPr lang="fr-FR" b="1" i="0" dirty="0">
                <a:solidFill>
                  <a:srgbClr val="374151"/>
                </a:solidFill>
                <a:effectLst/>
                <a:latin typeface="Söhne"/>
              </a:rPr>
              <a:t>Intégration Office 365</a:t>
            </a:r>
            <a:r>
              <a:rPr lang="fr-FR" b="0" i="0" dirty="0">
                <a:solidFill>
                  <a:srgbClr val="374151"/>
                </a:solidFill>
                <a:effectLst/>
                <a:latin typeface="Söhne"/>
              </a:rPr>
              <a:t> : Intégration avec Office 365 pour le partage de données et la collaboration entre les applications de productivité et les solutions d'entreprise.</a:t>
            </a:r>
          </a:p>
          <a:p>
            <a:pPr marL="171450" indent="-171450" algn="l">
              <a:buFont typeface="Arial" panose="020B0604020202020204" pitchFamily="34" charset="0"/>
              <a:buChar char="•"/>
            </a:pPr>
            <a:r>
              <a:rPr lang="fr-FR" b="1" i="0" dirty="0">
                <a:solidFill>
                  <a:srgbClr val="374151"/>
                </a:solidFill>
                <a:effectLst/>
                <a:latin typeface="Söhne"/>
              </a:rPr>
              <a:t>Automatisation des Flux de Travail</a:t>
            </a:r>
            <a:r>
              <a:rPr lang="fr-FR" b="0" i="0" dirty="0">
                <a:solidFill>
                  <a:srgbClr val="374151"/>
                </a:solidFill>
                <a:effectLst/>
                <a:latin typeface="Söhne"/>
              </a:rPr>
              <a:t> : Outils pour automatiser les flux de travail entre Dynamics 365 et des applications externes, améliorant l'efficacité opérationnelle.</a:t>
            </a:r>
          </a:p>
          <a:p>
            <a:pPr marL="171450" indent="-171450" algn="l">
              <a:buFont typeface="Arial" panose="020B0604020202020204" pitchFamily="34" charset="0"/>
              <a:buChar char="•"/>
            </a:pPr>
            <a:r>
              <a:rPr lang="fr-FR" b="1" i="0" dirty="0">
                <a:solidFill>
                  <a:srgbClr val="374151"/>
                </a:solidFill>
                <a:effectLst/>
                <a:latin typeface="Söhne"/>
              </a:rPr>
              <a:t>Solutions de Branches d'Activité</a:t>
            </a:r>
            <a:r>
              <a:rPr lang="fr-FR" b="0" i="0" dirty="0">
                <a:solidFill>
                  <a:srgbClr val="374151"/>
                </a:solidFill>
                <a:effectLst/>
                <a:latin typeface="Söhne"/>
              </a:rPr>
              <a:t> : Capacités d'intégration sectorielle avec des solutions spécifiques à chaque branche d'activité.</a:t>
            </a:r>
          </a:p>
          <a:p>
            <a:pPr marL="171450" indent="-171450" algn="l">
              <a:buFont typeface="Arial" panose="020B0604020202020204" pitchFamily="34" charset="0"/>
              <a:buChar char="•"/>
            </a:pPr>
            <a:r>
              <a:rPr lang="fr-FR" b="1" i="0" dirty="0">
                <a:solidFill>
                  <a:srgbClr val="374151"/>
                </a:solidFill>
                <a:effectLst/>
                <a:latin typeface="Söhne"/>
              </a:rPr>
              <a:t>Sécurité et Conformité</a:t>
            </a:r>
            <a:r>
              <a:rPr lang="fr-FR" b="0" i="0" dirty="0">
                <a:solidFill>
                  <a:srgbClr val="374151"/>
                </a:solidFill>
                <a:effectLst/>
                <a:latin typeface="Söhne"/>
              </a:rPr>
              <a:t> : Intégration sécurisée avec la conformité et la gouvernance des données en ligne avec les standards de l'industrie.</a:t>
            </a:r>
          </a:p>
          <a:p>
            <a:pPr marL="171450" indent="-171450" algn="l">
              <a:buFont typeface="Arial" panose="020B0604020202020204" pitchFamily="34" charset="0"/>
              <a:buChar char="•"/>
            </a:pPr>
            <a:r>
              <a:rPr lang="fr-FR" b="1" i="0" dirty="0">
                <a:solidFill>
                  <a:srgbClr val="374151"/>
                </a:solidFill>
                <a:effectLst/>
                <a:latin typeface="Söhne"/>
              </a:rPr>
              <a:t>Adaptabilité et Personnalisation</a:t>
            </a:r>
            <a:r>
              <a:rPr lang="fr-FR" b="0" i="0" dirty="0">
                <a:solidFill>
                  <a:srgbClr val="374151"/>
                </a:solidFill>
                <a:effectLst/>
                <a:latin typeface="Söhne"/>
              </a:rPr>
              <a:t> : Haut niveau de personnalisation et d'adaptabilité pour répondre aux besoins spécifiques des entreprises.</a:t>
            </a:r>
          </a:p>
          <a:p>
            <a:pPr marL="171450" indent="-171450" algn="l">
              <a:buFont typeface="Arial" panose="020B0604020202020204" pitchFamily="34" charset="0"/>
              <a:buChar char="•"/>
            </a:pPr>
            <a:r>
              <a:rPr lang="fr-FR" b="1" i="0" dirty="0">
                <a:solidFill>
                  <a:srgbClr val="374151"/>
                </a:solidFill>
                <a:effectLst/>
                <a:latin typeface="Söhne"/>
              </a:rPr>
              <a:t>Développement d'Extensions Personnalisées</a:t>
            </a:r>
            <a:r>
              <a:rPr lang="fr-FR" b="0" i="0" dirty="0">
                <a:solidFill>
                  <a:srgbClr val="374151"/>
                </a:solidFill>
                <a:effectLst/>
                <a:latin typeface="Söhne"/>
              </a:rPr>
              <a:t> : Capacité de développer des extensions personnalisées à l'aide de Power Apps et Azure.</a:t>
            </a:r>
          </a:p>
          <a:p>
            <a:pPr marL="0" indent="0">
              <a:buFont typeface="Arial" panose="020B0604020202020204" pitchFamily="34" charset="0"/>
              <a:buNone/>
            </a:pP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14</a:t>
            </a:fld>
            <a:endParaRPr lang="fr-FR"/>
          </a:p>
        </p:txBody>
      </p:sp>
    </p:spTree>
    <p:extLst>
      <p:ext uri="{BB962C8B-B14F-4D97-AF65-F5344CB8AC3E}">
        <p14:creationId xmlns:p14="http://schemas.microsoft.com/office/powerpoint/2010/main" val="1794526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en-GB" b="0" dirty="0"/>
          </a:p>
          <a:p>
            <a:pPr marL="0" indent="0">
              <a:buFont typeface="Arial" panose="020B0604020202020204" pitchFamily="34" charset="0"/>
              <a:buNone/>
            </a:pPr>
            <a:endParaRPr lang="en-GB" b="0" dirty="0"/>
          </a:p>
          <a:p>
            <a:pPr marL="171450" indent="-171450" algn="l">
              <a:buFont typeface="Arial" panose="020B0604020202020204" pitchFamily="34" charset="0"/>
              <a:buChar char="•"/>
            </a:pPr>
            <a:r>
              <a:rPr lang="fr-FR" b="1" i="0" dirty="0">
                <a:solidFill>
                  <a:srgbClr val="374151"/>
                </a:solidFill>
                <a:effectLst/>
                <a:latin typeface="Söhne"/>
              </a:rPr>
              <a:t>Synchronisation Bidirectionnelle</a:t>
            </a:r>
            <a:r>
              <a:rPr lang="fr-FR" b="0" i="0" dirty="0">
                <a:solidFill>
                  <a:srgbClr val="374151"/>
                </a:solidFill>
                <a:effectLst/>
                <a:latin typeface="Söhne"/>
              </a:rPr>
              <a:t> : SQL Data Sync permet la synchronisation bidirectionnelle entre Dataverse et des bases de données SQL, que ce soit sur Azure SQL </a:t>
            </a:r>
            <a:r>
              <a:rPr lang="fr-FR" b="0" i="0" dirty="0" err="1">
                <a:solidFill>
                  <a:srgbClr val="374151"/>
                </a:solidFill>
                <a:effectLst/>
                <a:latin typeface="Söhne"/>
              </a:rPr>
              <a:t>Database</a:t>
            </a:r>
            <a:r>
              <a:rPr lang="fr-FR" b="0" i="0" dirty="0">
                <a:solidFill>
                  <a:srgbClr val="374151"/>
                </a:solidFill>
                <a:effectLst/>
                <a:latin typeface="Söhne"/>
              </a:rPr>
              <a:t> ou sur site.</a:t>
            </a:r>
          </a:p>
          <a:p>
            <a:pPr marL="171450" indent="-171450" algn="l">
              <a:buFont typeface="Arial" panose="020B0604020202020204" pitchFamily="34" charset="0"/>
              <a:buChar char="•"/>
            </a:pPr>
            <a:r>
              <a:rPr lang="fr-FR" b="1" i="0" dirty="0">
                <a:solidFill>
                  <a:srgbClr val="374151"/>
                </a:solidFill>
                <a:effectLst/>
                <a:latin typeface="Söhne"/>
              </a:rPr>
              <a:t>Planification Flexible</a:t>
            </a:r>
            <a:r>
              <a:rPr lang="fr-FR" b="0" i="0" dirty="0">
                <a:solidFill>
                  <a:srgbClr val="374151"/>
                </a:solidFill>
                <a:effectLst/>
                <a:latin typeface="Söhne"/>
              </a:rPr>
              <a:t> : Les utilisateurs peuvent configurer la fréquence de synchronisation selon leurs besoins, permettant des mises à jour presque en temps réel ou à intervalles réguliers.</a:t>
            </a:r>
          </a:p>
          <a:p>
            <a:pPr marL="171450" indent="-171450" algn="l">
              <a:buFont typeface="Arial" panose="020B0604020202020204" pitchFamily="34" charset="0"/>
              <a:buChar char="•"/>
            </a:pPr>
            <a:r>
              <a:rPr lang="fr-FR" b="1" i="0" dirty="0">
                <a:solidFill>
                  <a:srgbClr val="374151"/>
                </a:solidFill>
                <a:effectLst/>
                <a:latin typeface="Söhne"/>
              </a:rPr>
              <a:t>Filtrage des Données</a:t>
            </a:r>
            <a:r>
              <a:rPr lang="fr-FR" b="0" i="0" dirty="0">
                <a:solidFill>
                  <a:srgbClr val="374151"/>
                </a:solidFill>
                <a:effectLst/>
                <a:latin typeface="Söhne"/>
              </a:rPr>
              <a:t> : Il est possible de sélectionner spécifiquement les données à synchroniser, ce qui permet un contrôle précis du contenu et du volume de données transférées.</a:t>
            </a:r>
          </a:p>
          <a:p>
            <a:pPr marL="171450" indent="-171450" algn="l">
              <a:buFont typeface="Arial" panose="020B0604020202020204" pitchFamily="34" charset="0"/>
              <a:buChar char="•"/>
            </a:pPr>
            <a:r>
              <a:rPr lang="fr-FR" b="1" i="0" dirty="0">
                <a:solidFill>
                  <a:srgbClr val="374151"/>
                </a:solidFill>
                <a:effectLst/>
                <a:latin typeface="Söhne"/>
              </a:rPr>
              <a:t>Intégration Transparente</a:t>
            </a:r>
            <a:r>
              <a:rPr lang="fr-FR" b="0" i="0" dirty="0">
                <a:solidFill>
                  <a:srgbClr val="374151"/>
                </a:solidFill>
                <a:effectLst/>
                <a:latin typeface="Söhne"/>
              </a:rPr>
              <a:t> : SQL Data Sync s'intègre de manière transparente avec les services Azure, offrant une solution robuste sans nécessiter de développement supplémentaire.</a:t>
            </a:r>
          </a:p>
          <a:p>
            <a:pPr marL="171450" indent="-171450" algn="l">
              <a:buFont typeface="Arial" panose="020B0604020202020204" pitchFamily="34" charset="0"/>
              <a:buChar char="•"/>
            </a:pPr>
            <a:r>
              <a:rPr lang="fr-FR" b="1" i="0" dirty="0">
                <a:solidFill>
                  <a:srgbClr val="374151"/>
                </a:solidFill>
                <a:effectLst/>
                <a:latin typeface="Söhne"/>
              </a:rPr>
              <a:t>Gestion des Conflits</a:t>
            </a:r>
            <a:r>
              <a:rPr lang="fr-FR" b="0" i="0" dirty="0">
                <a:solidFill>
                  <a:srgbClr val="374151"/>
                </a:solidFill>
                <a:effectLst/>
                <a:latin typeface="Söhne"/>
              </a:rPr>
              <a:t> : Le service gère automatiquement les conflits de synchronisation selon des règles prédéfinies ou personnalisables.</a:t>
            </a:r>
          </a:p>
          <a:p>
            <a:pPr marL="171450" indent="-171450" algn="l">
              <a:buFont typeface="Arial" panose="020B0604020202020204" pitchFamily="34" charset="0"/>
              <a:buChar char="•"/>
            </a:pPr>
            <a:r>
              <a:rPr lang="fr-FR" b="1" i="0" dirty="0">
                <a:solidFill>
                  <a:srgbClr val="374151"/>
                </a:solidFill>
                <a:effectLst/>
                <a:latin typeface="Söhne"/>
              </a:rPr>
              <a:t>Haute Disponibilité et Récupération</a:t>
            </a:r>
            <a:r>
              <a:rPr lang="fr-FR" b="0" i="0" dirty="0">
                <a:solidFill>
                  <a:srgbClr val="374151"/>
                </a:solidFill>
                <a:effectLst/>
                <a:latin typeface="Söhne"/>
              </a:rPr>
              <a:t> : Il assure la haute disponibilité des données et prend en charge les stratégies de récupération en cas de panne.</a:t>
            </a:r>
          </a:p>
          <a:p>
            <a:pPr marL="171450" indent="-171450" algn="l">
              <a:buFont typeface="Arial" panose="020B0604020202020204" pitchFamily="34" charset="0"/>
              <a:buChar char="•"/>
            </a:pPr>
            <a:r>
              <a:rPr lang="fr-FR" b="1" i="0" dirty="0">
                <a:solidFill>
                  <a:srgbClr val="374151"/>
                </a:solidFill>
                <a:effectLst/>
                <a:latin typeface="Söhne"/>
              </a:rPr>
              <a:t>Sécurité des Données</a:t>
            </a:r>
            <a:r>
              <a:rPr lang="fr-FR" b="0" i="0" dirty="0">
                <a:solidFill>
                  <a:srgbClr val="374151"/>
                </a:solidFill>
                <a:effectLst/>
                <a:latin typeface="Söhne"/>
              </a:rPr>
              <a:t> : SQL Data Sync utilise les fonctionnalités de sécurité de Azure pour protéger les données pendant la synchronisation.</a:t>
            </a:r>
          </a:p>
          <a:p>
            <a:pPr marL="171450" indent="-171450" algn="l">
              <a:buFont typeface="Arial" panose="020B0604020202020204" pitchFamily="34" charset="0"/>
              <a:buChar char="•"/>
            </a:pPr>
            <a:r>
              <a:rPr lang="fr-FR" b="1" i="0" dirty="0">
                <a:solidFill>
                  <a:srgbClr val="374151"/>
                </a:solidFill>
                <a:effectLst/>
                <a:latin typeface="Söhne"/>
              </a:rPr>
              <a:t>Prise en Charge des Schémas</a:t>
            </a:r>
            <a:r>
              <a:rPr lang="fr-FR" b="0" i="0" dirty="0">
                <a:solidFill>
                  <a:srgbClr val="374151"/>
                </a:solidFill>
                <a:effectLst/>
                <a:latin typeface="Söhne"/>
              </a:rPr>
              <a:t> : Les schémas de base de données peuvent être automatiquement détectés et pris en charge, simplifiant la configuration initiale.</a:t>
            </a:r>
          </a:p>
          <a:p>
            <a:pPr marL="171450" indent="-171450" algn="l">
              <a:buFont typeface="Arial" panose="020B0604020202020204" pitchFamily="34" charset="0"/>
              <a:buChar char="•"/>
            </a:pPr>
            <a:r>
              <a:rPr lang="fr-FR" b="1" i="0" dirty="0">
                <a:solidFill>
                  <a:srgbClr val="374151"/>
                </a:solidFill>
                <a:effectLst/>
                <a:latin typeface="Söhne"/>
              </a:rPr>
              <a:t>Suivi et Journalisation</a:t>
            </a:r>
            <a:r>
              <a:rPr lang="fr-FR" b="0" i="0" dirty="0">
                <a:solidFill>
                  <a:srgbClr val="374151"/>
                </a:solidFill>
                <a:effectLst/>
                <a:latin typeface="Söhne"/>
              </a:rPr>
              <a:t> : Le service fournit des outils de suivi et de journalisation pour surveiller l'état et la performance de la synchronisation.</a:t>
            </a:r>
          </a:p>
          <a:p>
            <a:pPr marL="171450" indent="-171450" algn="l">
              <a:buFont typeface="Arial" panose="020B0604020202020204" pitchFamily="34" charset="0"/>
              <a:buChar char="•"/>
            </a:pPr>
            <a:r>
              <a:rPr lang="fr-FR" b="1" i="0" dirty="0">
                <a:solidFill>
                  <a:srgbClr val="374151"/>
                </a:solidFill>
                <a:effectLst/>
                <a:latin typeface="Söhne"/>
              </a:rPr>
              <a:t>Support de Volumes Élevés</a:t>
            </a:r>
            <a:r>
              <a:rPr lang="fr-FR" b="0" i="0" dirty="0">
                <a:solidFill>
                  <a:srgbClr val="374151"/>
                </a:solidFill>
                <a:effectLst/>
                <a:latin typeface="Söhne"/>
              </a:rPr>
              <a:t> : SQL Data Sync est conçu pour gérer de grands volumes de données et des scénarios de synchronisation complexes.</a:t>
            </a:r>
          </a:p>
          <a:p>
            <a:pPr marL="0" indent="0">
              <a:buFont typeface="Arial" panose="020B0604020202020204" pitchFamily="34" charset="0"/>
              <a:buNone/>
            </a:pP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15</a:t>
            </a:fld>
            <a:endParaRPr lang="fr-FR"/>
          </a:p>
        </p:txBody>
      </p:sp>
    </p:spTree>
    <p:extLst>
      <p:ext uri="{BB962C8B-B14F-4D97-AF65-F5344CB8AC3E}">
        <p14:creationId xmlns:p14="http://schemas.microsoft.com/office/powerpoint/2010/main" val="1264352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b="0" dirty="0"/>
              <a:t>L'outil d'import/export de Dataverse offre plusieurs fonctionnalités pour la gestion des données :</a:t>
            </a:r>
            <a:endParaRPr lang="en-GB" b="0" dirty="0"/>
          </a:p>
          <a:p>
            <a:pPr marL="0" indent="0">
              <a:buFont typeface="Arial" panose="020B0604020202020204" pitchFamily="34" charset="0"/>
              <a:buNone/>
            </a:pPr>
            <a:endParaRPr lang="en-GB" b="0" dirty="0"/>
          </a:p>
          <a:p>
            <a:pPr marL="171450" indent="-171450" algn="l">
              <a:buFont typeface="Arial" panose="020B0604020202020204" pitchFamily="34" charset="0"/>
              <a:buChar char="•"/>
            </a:pPr>
            <a:r>
              <a:rPr lang="fr-FR" b="1" i="0" dirty="0">
                <a:solidFill>
                  <a:srgbClr val="374151"/>
                </a:solidFill>
                <a:effectLst/>
                <a:latin typeface="Söhne"/>
              </a:rPr>
              <a:t>Importation de Données</a:t>
            </a:r>
            <a:r>
              <a:rPr lang="fr-FR" b="0" i="0" dirty="0">
                <a:solidFill>
                  <a:srgbClr val="374151"/>
                </a:solidFill>
                <a:effectLst/>
                <a:latin typeface="Söhne"/>
              </a:rPr>
              <a:t> : Permet d'importer des données depuis des fichiers Excel ou CSV directement dans Dataverse, facilitant l'ajout en masse de données.</a:t>
            </a:r>
          </a:p>
          <a:p>
            <a:pPr marL="171450" indent="-171450" algn="l">
              <a:buFont typeface="Arial" panose="020B0604020202020204" pitchFamily="34" charset="0"/>
              <a:buChar char="•"/>
            </a:pPr>
            <a:r>
              <a:rPr lang="fr-FR" b="1" i="0" dirty="0">
                <a:solidFill>
                  <a:srgbClr val="374151"/>
                </a:solidFill>
                <a:effectLst/>
                <a:latin typeface="Söhne"/>
              </a:rPr>
              <a:t>Exportation de Données</a:t>
            </a:r>
            <a:r>
              <a:rPr lang="fr-FR" b="0" i="0" dirty="0">
                <a:solidFill>
                  <a:srgbClr val="374151"/>
                </a:solidFill>
                <a:effectLst/>
                <a:latin typeface="Söhne"/>
              </a:rPr>
              <a:t> : Les utilisateurs peuvent exporter des données de Dataverse vers Excel ou CSV pour les analyses ou pour une utilisation dans d'autres systèmes.</a:t>
            </a:r>
          </a:p>
          <a:p>
            <a:pPr marL="171450" indent="-171450" algn="l">
              <a:buFont typeface="Arial" panose="020B0604020202020204" pitchFamily="34" charset="0"/>
              <a:buChar char="•"/>
            </a:pPr>
            <a:r>
              <a:rPr lang="fr-FR" b="1" i="0" dirty="0">
                <a:solidFill>
                  <a:srgbClr val="374151"/>
                </a:solidFill>
                <a:effectLst/>
                <a:latin typeface="Söhne"/>
              </a:rPr>
              <a:t>Mappage de Données</a:t>
            </a:r>
            <a:r>
              <a:rPr lang="fr-FR" b="0" i="0" dirty="0">
                <a:solidFill>
                  <a:srgbClr val="374151"/>
                </a:solidFill>
                <a:effectLst/>
                <a:latin typeface="Söhne"/>
              </a:rPr>
              <a:t> : L'outil fournit des options pour mapper les colonnes de données du fichier source aux champs de l'entité Dataverse lors de l'importation.</a:t>
            </a:r>
          </a:p>
          <a:p>
            <a:pPr marL="171450" indent="-171450" algn="l">
              <a:buFont typeface="Arial" panose="020B0604020202020204" pitchFamily="34" charset="0"/>
              <a:buChar char="•"/>
            </a:pPr>
            <a:r>
              <a:rPr lang="fr-FR" b="1" i="0" dirty="0">
                <a:solidFill>
                  <a:srgbClr val="374151"/>
                </a:solidFill>
                <a:effectLst/>
                <a:latin typeface="Söhne"/>
              </a:rPr>
              <a:t>Templates d'Importation</a:t>
            </a:r>
            <a:r>
              <a:rPr lang="fr-FR" b="0" i="0" dirty="0">
                <a:solidFill>
                  <a:srgbClr val="374151"/>
                </a:solidFill>
                <a:effectLst/>
                <a:latin typeface="Söhne"/>
              </a:rPr>
              <a:t> : Possibilité d'utiliser des </a:t>
            </a:r>
            <a:r>
              <a:rPr lang="fr-FR" b="0" i="0" dirty="0" err="1">
                <a:solidFill>
                  <a:srgbClr val="374151"/>
                </a:solidFill>
                <a:effectLst/>
                <a:latin typeface="Söhne"/>
              </a:rPr>
              <a:t>templates</a:t>
            </a:r>
            <a:r>
              <a:rPr lang="fr-FR" b="0" i="0" dirty="0">
                <a:solidFill>
                  <a:srgbClr val="374151"/>
                </a:solidFill>
                <a:effectLst/>
                <a:latin typeface="Söhne"/>
              </a:rPr>
              <a:t> pour standardiser les processus d'importation et garantir la cohérence des données.</a:t>
            </a:r>
          </a:p>
          <a:p>
            <a:pPr marL="171450" indent="-171450" algn="l">
              <a:buFont typeface="Arial" panose="020B0604020202020204" pitchFamily="34" charset="0"/>
              <a:buChar char="•"/>
            </a:pPr>
            <a:r>
              <a:rPr lang="fr-FR" b="1" i="0" dirty="0">
                <a:solidFill>
                  <a:srgbClr val="374151"/>
                </a:solidFill>
                <a:effectLst/>
                <a:latin typeface="Söhne"/>
              </a:rPr>
              <a:t>Gestion des Doublons</a:t>
            </a:r>
            <a:r>
              <a:rPr lang="fr-FR" b="0" i="0" dirty="0">
                <a:solidFill>
                  <a:srgbClr val="374151"/>
                </a:solidFill>
                <a:effectLst/>
                <a:latin typeface="Söhne"/>
              </a:rPr>
              <a:t> : Lors de l'importation, l'outil peut identifier et gérer les enregistrements en double selon des règles prédéfinies.</a:t>
            </a:r>
          </a:p>
          <a:p>
            <a:pPr marL="171450" indent="-171450" algn="l">
              <a:buFont typeface="Arial" panose="020B0604020202020204" pitchFamily="34" charset="0"/>
              <a:buChar char="•"/>
            </a:pPr>
            <a:r>
              <a:rPr lang="fr-FR" b="1" i="0" dirty="0">
                <a:solidFill>
                  <a:srgbClr val="374151"/>
                </a:solidFill>
                <a:effectLst/>
                <a:latin typeface="Söhne"/>
              </a:rPr>
              <a:t>Sécurité et Contrôle d'Accès</a:t>
            </a:r>
            <a:r>
              <a:rPr lang="fr-FR" b="0" i="0" dirty="0">
                <a:solidFill>
                  <a:srgbClr val="374151"/>
                </a:solidFill>
                <a:effectLst/>
                <a:latin typeface="Söhne"/>
              </a:rPr>
              <a:t> : Les fonctionnalités de sécurité de Dataverse s'appliquent également à l'import/export de données, en respectant les rôles et les permissions des utilisateurs.</a:t>
            </a:r>
          </a:p>
          <a:p>
            <a:pPr marL="171450" indent="-171450" algn="l">
              <a:buFont typeface="Arial" panose="020B0604020202020204" pitchFamily="34" charset="0"/>
              <a:buChar char="•"/>
            </a:pPr>
            <a:r>
              <a:rPr lang="fr-FR" b="1" i="0" dirty="0">
                <a:solidFill>
                  <a:srgbClr val="374151"/>
                </a:solidFill>
                <a:effectLst/>
                <a:latin typeface="Söhne"/>
              </a:rPr>
              <a:t>Automatisation</a:t>
            </a:r>
            <a:r>
              <a:rPr lang="fr-FR" b="0" i="0" dirty="0">
                <a:solidFill>
                  <a:srgbClr val="374151"/>
                </a:solidFill>
                <a:effectLst/>
                <a:latin typeface="Söhne"/>
              </a:rPr>
              <a:t> : Support pour l'automatisation des tâches d'import/export via Power Automate ou des API.</a:t>
            </a:r>
          </a:p>
          <a:p>
            <a:pPr marL="171450" indent="-171450" algn="l">
              <a:buFont typeface="Arial" panose="020B0604020202020204" pitchFamily="34" charset="0"/>
              <a:buChar char="•"/>
            </a:pPr>
            <a:r>
              <a:rPr lang="fr-FR" b="1" i="0" dirty="0">
                <a:solidFill>
                  <a:srgbClr val="374151"/>
                </a:solidFill>
                <a:effectLst/>
                <a:latin typeface="Söhne"/>
              </a:rPr>
              <a:t>Validation des Données</a:t>
            </a:r>
            <a:r>
              <a:rPr lang="fr-FR" b="0" i="0" dirty="0">
                <a:solidFill>
                  <a:srgbClr val="374151"/>
                </a:solidFill>
                <a:effectLst/>
                <a:latin typeface="Söhne"/>
              </a:rPr>
              <a:t> : L'outil inclut des options de validation pour s'assurer que les données importées respectent les règles métier de Dataverse.</a:t>
            </a:r>
          </a:p>
          <a:p>
            <a:pPr marL="171450" indent="-171450" algn="l">
              <a:buFont typeface="Arial" panose="020B0604020202020204" pitchFamily="34" charset="0"/>
              <a:buChar char="•"/>
            </a:pPr>
            <a:r>
              <a:rPr lang="fr-FR" b="1" i="0" dirty="0">
                <a:solidFill>
                  <a:srgbClr val="374151"/>
                </a:solidFill>
                <a:effectLst/>
                <a:latin typeface="Söhne"/>
              </a:rPr>
              <a:t>Support de Gros Volumes</a:t>
            </a:r>
            <a:r>
              <a:rPr lang="fr-FR" b="0" i="0" dirty="0">
                <a:solidFill>
                  <a:srgbClr val="374151"/>
                </a:solidFill>
                <a:effectLst/>
                <a:latin typeface="Söhne"/>
              </a:rPr>
              <a:t> : Conçu pour gérer l'importation et l'exportation de grandes quantités de données.</a:t>
            </a:r>
          </a:p>
          <a:p>
            <a:pPr marL="171450" indent="-171450" algn="l">
              <a:buFont typeface="Arial" panose="020B0604020202020204" pitchFamily="34" charset="0"/>
              <a:buChar char="•"/>
            </a:pPr>
            <a:r>
              <a:rPr lang="fr-FR" b="1" i="0" dirty="0">
                <a:solidFill>
                  <a:srgbClr val="374151"/>
                </a:solidFill>
                <a:effectLst/>
                <a:latin typeface="Söhne"/>
              </a:rPr>
              <a:t>Historique et Journalisation</a:t>
            </a:r>
            <a:r>
              <a:rPr lang="fr-FR" b="0" i="0" dirty="0">
                <a:solidFill>
                  <a:srgbClr val="374151"/>
                </a:solidFill>
                <a:effectLst/>
                <a:latin typeface="Söhne"/>
              </a:rPr>
              <a:t> : Les opérations d'import/export sont enregistrées pour le suivi et l'audit.</a:t>
            </a:r>
          </a:p>
          <a:p>
            <a:pPr marL="171450" indent="-171450" algn="l">
              <a:buFont typeface="Arial" panose="020B0604020202020204" pitchFamily="34" charset="0"/>
              <a:buChar char="•"/>
            </a:pPr>
            <a:r>
              <a:rPr lang="fr-FR" b="1" i="0" dirty="0">
                <a:solidFill>
                  <a:srgbClr val="374151"/>
                </a:solidFill>
                <a:effectLst/>
                <a:latin typeface="Söhne"/>
              </a:rPr>
              <a:t>Intégration avec les Applications Microsoft</a:t>
            </a:r>
            <a:r>
              <a:rPr lang="fr-FR" b="0" i="0" dirty="0">
                <a:solidFill>
                  <a:srgbClr val="374151"/>
                </a:solidFill>
                <a:effectLst/>
                <a:latin typeface="Söhne"/>
              </a:rPr>
              <a:t> : Facilité d'intégration avec les applications Microsoft, comme Dynamics 365 et les outils Office.</a:t>
            </a:r>
          </a:p>
          <a:p>
            <a:pPr marL="0" indent="0">
              <a:buFont typeface="Arial" panose="020B0604020202020204" pitchFamily="34" charset="0"/>
              <a:buNone/>
            </a:pP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16</a:t>
            </a:fld>
            <a:endParaRPr lang="fr-FR"/>
          </a:p>
        </p:txBody>
      </p:sp>
    </p:spTree>
    <p:extLst>
      <p:ext uri="{BB962C8B-B14F-4D97-AF65-F5344CB8AC3E}">
        <p14:creationId xmlns:p14="http://schemas.microsoft.com/office/powerpoint/2010/main" val="24573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b="0" dirty="0" err="1"/>
              <a:t>Entity</a:t>
            </a:r>
            <a:r>
              <a:rPr lang="fr-FR" b="0" dirty="0"/>
              <a:t> Store dans Dataverse est un magasin de données opérationnelles qui offre des capacités d'agrégation de données pour les analyses avancées</a:t>
            </a:r>
            <a:br>
              <a:rPr lang="fr-FR" b="0" dirty="0"/>
            </a:br>
            <a:br>
              <a:rPr lang="fr-FR" b="0" dirty="0"/>
            </a:br>
            <a:r>
              <a:rPr lang="fr-FR" b="0" i="0" dirty="0" err="1">
                <a:solidFill>
                  <a:srgbClr val="374151"/>
                </a:solidFill>
                <a:effectLst/>
                <a:latin typeface="Söhne"/>
              </a:rPr>
              <a:t>Entity</a:t>
            </a:r>
            <a:r>
              <a:rPr lang="fr-FR" b="0" i="0" dirty="0">
                <a:solidFill>
                  <a:srgbClr val="374151"/>
                </a:solidFill>
                <a:effectLst/>
                <a:latin typeface="Söhne"/>
              </a:rPr>
              <a:t> Store est donc un outil puissant pour les utilisateurs de Dataverse cherchant à effectuer des analyses avancées sur leurs données opérationnelles.</a:t>
            </a:r>
          </a:p>
          <a:p>
            <a:pPr marL="0" indent="0">
              <a:buFont typeface="Arial" panose="020B0604020202020204" pitchFamily="34" charset="0"/>
              <a:buNone/>
            </a:pPr>
            <a:endParaRPr lang="fr-FR" b="0" i="0" dirty="0">
              <a:solidFill>
                <a:srgbClr val="374151"/>
              </a:solidFill>
              <a:effectLst/>
              <a:latin typeface="Söhne"/>
            </a:endParaRPr>
          </a:p>
          <a:p>
            <a:pPr marL="0" indent="0">
              <a:buFont typeface="Arial" panose="020B0604020202020204" pitchFamily="34" charset="0"/>
              <a:buNone/>
            </a:pPr>
            <a:endParaRPr lang="fr-FR" b="0" i="0" dirty="0">
              <a:solidFill>
                <a:srgbClr val="374151"/>
              </a:solidFill>
              <a:effectLst/>
              <a:latin typeface="Söhne"/>
            </a:endParaRPr>
          </a:p>
          <a:p>
            <a:pPr marL="0" indent="0">
              <a:buFont typeface="Arial" panose="020B0604020202020204" pitchFamily="34" charset="0"/>
              <a:buNone/>
            </a:pPr>
            <a:r>
              <a:rPr lang="fr-FR" b="0" dirty="0" err="1"/>
              <a:t>Entity</a:t>
            </a:r>
            <a:r>
              <a:rPr lang="fr-FR" b="0" dirty="0"/>
              <a:t> Store est une fonctionnalité dans l'écosystème de Dataverse, et plus spécifiquement dans le cadre de Dynamics 365 Finance and Operations. </a:t>
            </a:r>
            <a:br>
              <a:rPr lang="fr-FR" b="0" dirty="0"/>
            </a:br>
            <a:r>
              <a:rPr lang="fr-FR" b="0" dirty="0"/>
              <a:t>Il s'agit d'un entrepôt de données opérationnelles qui est conçu pour fournir un accès en lecture seule à des données agrégées pour les rapports et les analyses de données à haute performance.</a:t>
            </a:r>
          </a:p>
          <a:p>
            <a:pPr marL="0" indent="0">
              <a:buFont typeface="Arial" panose="020B0604020202020204" pitchFamily="34" charset="0"/>
              <a:buNone/>
            </a:pPr>
            <a:endParaRPr lang="fr-FR" b="0" dirty="0"/>
          </a:p>
          <a:p>
            <a:pPr marL="0" indent="0">
              <a:buFont typeface="Arial" panose="020B0604020202020204" pitchFamily="34" charset="0"/>
              <a:buNone/>
            </a:pPr>
            <a:r>
              <a:rPr lang="fr-FR" b="0" dirty="0" err="1"/>
              <a:t>Entity</a:t>
            </a:r>
            <a:r>
              <a:rPr lang="fr-FR" b="0" dirty="0"/>
              <a:t> Store permet donc aux utilisateurs de Dataverse de créer des rapports et des analyses en utilisant des données agrégées et optimisées pour les requêtes, sans affecter les opérations transactionnelles quotidiennes. </a:t>
            </a:r>
          </a:p>
          <a:p>
            <a:pPr marL="0" indent="0">
              <a:buFont typeface="Arial" panose="020B0604020202020204" pitchFamily="34" charset="0"/>
              <a:buNone/>
            </a:pPr>
            <a:r>
              <a:rPr lang="fr-FR" b="0" dirty="0"/>
              <a:t>Cela signifie que les rapports peuvent être générés rapidement, même avec de grands volumes de données, en utilisant des données pré-agrégées stockées dans l'</a:t>
            </a:r>
            <a:r>
              <a:rPr lang="fr-FR" b="0" dirty="0" err="1"/>
              <a:t>Entity</a:t>
            </a:r>
            <a:r>
              <a:rPr lang="fr-FR" b="0" dirty="0"/>
              <a:t> Store, plutôt que de les agréger à la volée à partir des données transactionnelles.</a:t>
            </a:r>
          </a:p>
          <a:p>
            <a:pPr marL="0" indent="0">
              <a:buFont typeface="Arial" panose="020B0604020202020204" pitchFamily="34" charset="0"/>
              <a:buNone/>
            </a:pPr>
            <a:endParaRPr lang="fr-FR" b="0" dirty="0"/>
          </a:p>
          <a:p>
            <a:pPr marL="0" indent="0">
              <a:buFont typeface="Arial" panose="020B0604020202020204" pitchFamily="34" charset="0"/>
              <a:buNone/>
            </a:pPr>
            <a:endParaRPr lang="fr-FR" b="0" dirty="0"/>
          </a:p>
          <a:p>
            <a:pPr marL="0" indent="0">
              <a:buFont typeface="Arial" panose="020B0604020202020204" pitchFamily="34" charset="0"/>
              <a:buNone/>
            </a:pPr>
            <a:endParaRPr lang="fr-FR" b="0" dirty="0"/>
          </a:p>
          <a:p>
            <a:pPr algn="l">
              <a:buFont typeface="Arial" panose="020B0604020202020204" pitchFamily="34" charset="0"/>
              <a:buNone/>
            </a:pPr>
            <a:r>
              <a:rPr lang="fr-FR" b="1" i="0" dirty="0">
                <a:solidFill>
                  <a:srgbClr val="374151"/>
                </a:solidFill>
                <a:effectLst/>
                <a:latin typeface="Söhne"/>
              </a:rPr>
              <a:t>Stockage des Données Agrégées</a:t>
            </a:r>
            <a:r>
              <a:rPr lang="fr-FR" b="0" i="0" dirty="0">
                <a:solidFill>
                  <a:srgbClr val="374151"/>
                </a:solidFill>
                <a:effectLst/>
                <a:latin typeface="Söhne"/>
              </a:rPr>
              <a:t> : </a:t>
            </a:r>
            <a:r>
              <a:rPr lang="fr-FR" b="0" i="0" dirty="0" err="1">
                <a:solidFill>
                  <a:srgbClr val="374151"/>
                </a:solidFill>
                <a:effectLst/>
                <a:latin typeface="Söhne"/>
              </a:rPr>
              <a:t>Entity</a:t>
            </a:r>
            <a:r>
              <a:rPr lang="fr-FR" b="0" i="0" dirty="0">
                <a:solidFill>
                  <a:srgbClr val="374151"/>
                </a:solidFill>
                <a:effectLst/>
                <a:latin typeface="Söhne"/>
              </a:rPr>
              <a:t> Store permet de stocker des données agrégées en provenance de diverses entités de Dataverse, facilitant les analyses et les rapports.</a:t>
            </a:r>
          </a:p>
          <a:p>
            <a:pPr algn="l">
              <a:buFont typeface="Arial" panose="020B0604020202020204" pitchFamily="34" charset="0"/>
              <a:buNone/>
            </a:pPr>
            <a:r>
              <a:rPr lang="fr-FR" b="1" i="0" dirty="0">
                <a:solidFill>
                  <a:srgbClr val="374151"/>
                </a:solidFill>
                <a:effectLst/>
                <a:latin typeface="Söhne"/>
              </a:rPr>
              <a:t>Intégration avec Power BI</a:t>
            </a:r>
            <a:r>
              <a:rPr lang="fr-FR" b="0" i="0" dirty="0">
                <a:solidFill>
                  <a:srgbClr val="374151"/>
                </a:solidFill>
                <a:effectLst/>
                <a:latin typeface="Söhne"/>
              </a:rPr>
              <a:t> : Il est conçu pour se connecter facilement avec Power BI, permettant de créer des visualisations de données interactives et des tableaux de bord.</a:t>
            </a:r>
          </a:p>
          <a:p>
            <a:pPr algn="l">
              <a:buFont typeface="Arial" panose="020B0604020202020204" pitchFamily="34" charset="0"/>
              <a:buNone/>
            </a:pPr>
            <a:r>
              <a:rPr lang="fr-FR" b="1" i="0" dirty="0">
                <a:solidFill>
                  <a:srgbClr val="374151"/>
                </a:solidFill>
                <a:effectLst/>
                <a:latin typeface="Söhne"/>
              </a:rPr>
              <a:t>Performances de Requête Élevées</a:t>
            </a:r>
            <a:r>
              <a:rPr lang="fr-FR" b="0" i="0" dirty="0">
                <a:solidFill>
                  <a:srgbClr val="374151"/>
                </a:solidFill>
                <a:effectLst/>
                <a:latin typeface="Söhne"/>
              </a:rPr>
              <a:t> : Les données stockées dans </a:t>
            </a:r>
            <a:r>
              <a:rPr lang="fr-FR" b="0" i="0" dirty="0" err="1">
                <a:solidFill>
                  <a:srgbClr val="374151"/>
                </a:solidFill>
                <a:effectLst/>
                <a:latin typeface="Söhne"/>
              </a:rPr>
              <a:t>Entity</a:t>
            </a:r>
            <a:r>
              <a:rPr lang="fr-FR" b="0" i="0" dirty="0">
                <a:solidFill>
                  <a:srgbClr val="374151"/>
                </a:solidFill>
                <a:effectLst/>
                <a:latin typeface="Söhne"/>
              </a:rPr>
              <a:t> Store sont optimisées pour les requêtes à haute performance, essentielles pour les analyses en temps réel.</a:t>
            </a:r>
          </a:p>
          <a:p>
            <a:pPr algn="l">
              <a:buFont typeface="Arial" panose="020B0604020202020204" pitchFamily="34" charset="0"/>
              <a:buNone/>
            </a:pPr>
            <a:r>
              <a:rPr lang="fr-FR" b="1" i="0" dirty="0">
                <a:solidFill>
                  <a:srgbClr val="374151"/>
                </a:solidFill>
                <a:effectLst/>
                <a:latin typeface="Söhne"/>
              </a:rPr>
              <a:t>Rafraîchissement Programmé</a:t>
            </a:r>
            <a:r>
              <a:rPr lang="fr-FR" b="0" i="0" dirty="0">
                <a:solidFill>
                  <a:srgbClr val="374151"/>
                </a:solidFill>
                <a:effectLst/>
                <a:latin typeface="Söhne"/>
              </a:rPr>
              <a:t> : Les données peuvent être rafraîchies à des intervalles programmés, assurant que les analyses sont basées sur les informations les plus récentes.</a:t>
            </a:r>
          </a:p>
          <a:p>
            <a:pPr algn="l">
              <a:buFont typeface="Arial" panose="020B0604020202020204" pitchFamily="34" charset="0"/>
              <a:buNone/>
            </a:pPr>
            <a:r>
              <a:rPr lang="fr-FR" b="1" i="0" dirty="0">
                <a:solidFill>
                  <a:srgbClr val="374151"/>
                </a:solidFill>
                <a:effectLst/>
                <a:latin typeface="Söhne"/>
              </a:rPr>
              <a:t>Accès en Lecture Seule</a:t>
            </a:r>
            <a:r>
              <a:rPr lang="fr-FR" b="0" i="0" dirty="0">
                <a:solidFill>
                  <a:srgbClr val="374151"/>
                </a:solidFill>
                <a:effectLst/>
                <a:latin typeface="Söhne"/>
              </a:rPr>
              <a:t> : </a:t>
            </a:r>
            <a:r>
              <a:rPr lang="fr-FR" b="0" i="0" dirty="0" err="1">
                <a:solidFill>
                  <a:srgbClr val="374151"/>
                </a:solidFill>
                <a:effectLst/>
                <a:latin typeface="Söhne"/>
              </a:rPr>
              <a:t>Entity</a:t>
            </a:r>
            <a:r>
              <a:rPr lang="fr-FR" b="0" i="0" dirty="0">
                <a:solidFill>
                  <a:srgbClr val="374151"/>
                </a:solidFill>
                <a:effectLst/>
                <a:latin typeface="Söhne"/>
              </a:rPr>
              <a:t> Store est généralement utilisé pour l'accès en lecture seule, ce qui le rend idéal pour les opérations de </a:t>
            </a:r>
            <a:r>
              <a:rPr lang="fr-FR" b="0" i="0" dirty="0" err="1">
                <a:solidFill>
                  <a:srgbClr val="374151"/>
                </a:solidFill>
                <a:effectLst/>
                <a:latin typeface="Söhne"/>
              </a:rPr>
              <a:t>reporting</a:t>
            </a:r>
            <a:r>
              <a:rPr lang="fr-FR" b="0" i="0" dirty="0">
                <a:solidFill>
                  <a:srgbClr val="374151"/>
                </a:solidFill>
                <a:effectLst/>
                <a:latin typeface="Söhne"/>
              </a:rPr>
              <a:t> et d'analyse qui ne nécessitent pas de transactions.</a:t>
            </a:r>
          </a:p>
          <a:p>
            <a:pPr algn="l">
              <a:buFont typeface="Arial" panose="020B0604020202020204" pitchFamily="34" charset="0"/>
              <a:buNone/>
            </a:pPr>
            <a:r>
              <a:rPr lang="fr-FR" b="1" i="0" dirty="0">
                <a:solidFill>
                  <a:srgbClr val="374151"/>
                </a:solidFill>
                <a:effectLst/>
                <a:latin typeface="Söhne"/>
              </a:rPr>
              <a:t>Support des Extensions</a:t>
            </a:r>
            <a:r>
              <a:rPr lang="fr-FR" b="0" i="0" dirty="0">
                <a:solidFill>
                  <a:srgbClr val="374151"/>
                </a:solidFill>
                <a:effectLst/>
                <a:latin typeface="Söhne"/>
              </a:rPr>
              <a:t> : Les utilisateurs peuvent étendre les capacités de l'</a:t>
            </a:r>
            <a:r>
              <a:rPr lang="fr-FR" b="0" i="0" dirty="0" err="1">
                <a:solidFill>
                  <a:srgbClr val="374151"/>
                </a:solidFill>
                <a:effectLst/>
                <a:latin typeface="Söhne"/>
              </a:rPr>
              <a:t>Entity</a:t>
            </a:r>
            <a:r>
              <a:rPr lang="fr-FR" b="0" i="0" dirty="0">
                <a:solidFill>
                  <a:srgbClr val="374151"/>
                </a:solidFill>
                <a:effectLst/>
                <a:latin typeface="Söhne"/>
              </a:rPr>
              <a:t> Store avec des calculs personnalisés et des agrégations pour répondre aux besoins spécifiques d'analyse.</a:t>
            </a:r>
          </a:p>
          <a:p>
            <a:pPr algn="l">
              <a:buFont typeface="Arial" panose="020B0604020202020204" pitchFamily="34" charset="0"/>
              <a:buNone/>
            </a:pPr>
            <a:r>
              <a:rPr lang="fr-FR" b="1" i="0" dirty="0">
                <a:solidFill>
                  <a:srgbClr val="374151"/>
                </a:solidFill>
                <a:effectLst/>
                <a:latin typeface="Söhne"/>
              </a:rPr>
              <a:t>Sécurité des Données</a:t>
            </a:r>
            <a:r>
              <a:rPr lang="fr-FR" b="0" i="0" dirty="0">
                <a:solidFill>
                  <a:srgbClr val="374151"/>
                </a:solidFill>
                <a:effectLst/>
                <a:latin typeface="Söhne"/>
              </a:rPr>
              <a:t> : Comme avec d'autres aspects de Dataverse, les données dans </a:t>
            </a:r>
            <a:r>
              <a:rPr lang="fr-FR" b="0" i="0" dirty="0" err="1">
                <a:solidFill>
                  <a:srgbClr val="374151"/>
                </a:solidFill>
                <a:effectLst/>
                <a:latin typeface="Söhne"/>
              </a:rPr>
              <a:t>Entity</a:t>
            </a:r>
            <a:r>
              <a:rPr lang="fr-FR" b="0" i="0" dirty="0">
                <a:solidFill>
                  <a:srgbClr val="374151"/>
                </a:solidFill>
                <a:effectLst/>
                <a:latin typeface="Söhne"/>
              </a:rPr>
              <a:t> Store sont protégées avec des fonctionnalités de sécurité avancées.</a:t>
            </a:r>
          </a:p>
          <a:p>
            <a:pPr algn="l">
              <a:buFont typeface="Arial" panose="020B0604020202020204" pitchFamily="34" charset="0"/>
              <a:buNone/>
            </a:pPr>
            <a:r>
              <a:rPr lang="fr-FR" b="1" i="0" dirty="0">
                <a:solidFill>
                  <a:srgbClr val="374151"/>
                </a:solidFill>
                <a:effectLst/>
                <a:latin typeface="Söhne"/>
              </a:rPr>
              <a:t>Intégration de Données Externes</a:t>
            </a:r>
            <a:r>
              <a:rPr lang="fr-FR" b="0" i="0" dirty="0">
                <a:solidFill>
                  <a:srgbClr val="374151"/>
                </a:solidFill>
                <a:effectLst/>
                <a:latin typeface="Söhne"/>
              </a:rPr>
              <a:t> : Il peut intégrer des données externes pour des analyses enrichies, en les combinant avec des données internes à Dataverse.</a:t>
            </a:r>
          </a:p>
          <a:p>
            <a:pPr algn="l">
              <a:buFont typeface="Arial" panose="020B0604020202020204" pitchFamily="34" charset="0"/>
              <a:buNone/>
            </a:pPr>
            <a:r>
              <a:rPr lang="fr-FR" b="1" i="0" dirty="0">
                <a:solidFill>
                  <a:srgbClr val="374151"/>
                </a:solidFill>
                <a:effectLst/>
                <a:latin typeface="Söhne"/>
              </a:rPr>
              <a:t>Déploiement Facile</a:t>
            </a:r>
            <a:r>
              <a:rPr lang="fr-FR" b="0" i="0" dirty="0">
                <a:solidFill>
                  <a:srgbClr val="374151"/>
                </a:solidFill>
                <a:effectLst/>
                <a:latin typeface="Söhne"/>
              </a:rPr>
              <a:t> : </a:t>
            </a:r>
            <a:r>
              <a:rPr lang="fr-FR" b="0" i="0" dirty="0" err="1">
                <a:solidFill>
                  <a:srgbClr val="374151"/>
                </a:solidFill>
                <a:effectLst/>
                <a:latin typeface="Söhne"/>
              </a:rPr>
              <a:t>Entity</a:t>
            </a:r>
            <a:r>
              <a:rPr lang="fr-FR" b="0" i="0" dirty="0">
                <a:solidFill>
                  <a:srgbClr val="374151"/>
                </a:solidFill>
                <a:effectLst/>
                <a:latin typeface="Söhne"/>
              </a:rPr>
              <a:t> Store peut être déployé facilement dans le cadre de la solution Dataverse, sans nécessiter d'infrastructure supplémentaire.</a:t>
            </a:r>
          </a:p>
          <a:p>
            <a:pPr algn="l">
              <a:buFont typeface="Arial" panose="020B0604020202020204" pitchFamily="34" charset="0"/>
              <a:buNone/>
            </a:pPr>
            <a:r>
              <a:rPr lang="fr-FR" b="1" i="0" dirty="0">
                <a:solidFill>
                  <a:srgbClr val="374151"/>
                </a:solidFill>
                <a:effectLst/>
                <a:latin typeface="Söhne"/>
              </a:rPr>
              <a:t>Conformité et Gouvernance</a:t>
            </a:r>
            <a:r>
              <a:rPr lang="fr-FR" b="0" i="0" dirty="0">
                <a:solidFill>
                  <a:srgbClr val="374151"/>
                </a:solidFill>
                <a:effectLst/>
                <a:latin typeface="Söhne"/>
              </a:rPr>
              <a:t> : Il respecte les normes de conformité et de gouvernance de données de Microsoft, s'assurant que les pratiques de gestion des données sont conformes aux réglementations.</a:t>
            </a:r>
          </a:p>
          <a:p>
            <a:pPr marL="0" indent="0">
              <a:buFont typeface="Arial" panose="020B0604020202020204" pitchFamily="34" charset="0"/>
              <a:buNone/>
            </a:pP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17</a:t>
            </a:fld>
            <a:endParaRPr lang="fr-FR"/>
          </a:p>
        </p:txBody>
      </p:sp>
    </p:spTree>
    <p:extLst>
      <p:ext uri="{BB962C8B-B14F-4D97-AF65-F5344CB8AC3E}">
        <p14:creationId xmlns:p14="http://schemas.microsoft.com/office/powerpoint/2010/main" val="1344478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dirty="0"/>
              <a:t>Un point de terminaison de service dans Dataverse est « </a:t>
            </a:r>
            <a:r>
              <a:rPr lang="fr-FR" b="1" dirty="0"/>
              <a:t>une configuration » </a:t>
            </a:r>
            <a:r>
              <a:rPr lang="fr-FR" b="0" dirty="0"/>
              <a:t>qui permet une intégration externe, notamment avec le Service Bus Azure pour la messagerie externe. </a:t>
            </a:r>
            <a:br>
              <a:rPr lang="fr-FR" b="0" dirty="0"/>
            </a:br>
            <a:r>
              <a:rPr lang="fr-FR" b="0" dirty="0"/>
              <a:t>Sa création et sa configuration s’</a:t>
            </a:r>
            <a:r>
              <a:rPr lang="fr-FR" b="0" dirty="0" err="1"/>
              <a:t>efffectue</a:t>
            </a:r>
            <a:r>
              <a:rPr lang="fr-FR" b="0" dirty="0"/>
              <a:t> à l'aide de l'outil d'enregistrement de plug-in (Plug-in Registration Tool)</a:t>
            </a:r>
            <a:br>
              <a:rPr lang="fr-FR" b="0" dirty="0"/>
            </a:br>
            <a:br>
              <a:rPr lang="fr-FR" b="0" dirty="0"/>
            </a:br>
            <a:br>
              <a:rPr lang="fr-FR" b="0" dirty="0"/>
            </a:br>
            <a:br>
              <a:rPr lang="fr-FR" b="0" i="0" dirty="0">
                <a:solidFill>
                  <a:srgbClr val="374151"/>
                </a:solidFill>
                <a:effectLst/>
                <a:latin typeface="Söhne"/>
              </a:rPr>
            </a:br>
            <a:r>
              <a:rPr lang="fr-FR" b="0" i="0" dirty="0">
                <a:solidFill>
                  <a:srgbClr val="374151"/>
                </a:solidFill>
                <a:effectLst/>
                <a:latin typeface="Söhne"/>
              </a:rPr>
              <a:t>Les points de terminaison de service (service </a:t>
            </a:r>
            <a:r>
              <a:rPr lang="fr-FR" b="0" i="0" dirty="0" err="1">
                <a:solidFill>
                  <a:srgbClr val="374151"/>
                </a:solidFill>
                <a:effectLst/>
                <a:latin typeface="Söhne"/>
              </a:rPr>
              <a:t>endpoints</a:t>
            </a:r>
            <a:r>
              <a:rPr lang="fr-FR" b="0" i="0" dirty="0">
                <a:solidFill>
                  <a:srgbClr val="374151"/>
                </a:solidFill>
                <a:effectLst/>
                <a:latin typeface="Söhne"/>
              </a:rPr>
              <a:t>) dans Dataverse offrent plusieurs capacités d'intégration :</a:t>
            </a:r>
          </a:p>
          <a:p>
            <a:pPr algn="l"/>
            <a:endParaRPr lang="fr-FR" b="0" i="0" dirty="0">
              <a:solidFill>
                <a:srgbClr val="374151"/>
              </a:solidFill>
              <a:effectLst/>
              <a:latin typeface="Söhne"/>
            </a:endParaRPr>
          </a:p>
          <a:p>
            <a:pPr marL="171450" indent="-171450" algn="l">
              <a:buFont typeface="Arial" panose="020B0604020202020204" pitchFamily="34" charset="0"/>
              <a:buChar char="•"/>
            </a:pPr>
            <a:r>
              <a:rPr lang="fr-FR" b="1" i="0" dirty="0">
                <a:solidFill>
                  <a:srgbClr val="374151"/>
                </a:solidFill>
                <a:effectLst/>
                <a:latin typeface="Söhne"/>
              </a:rPr>
              <a:t>API Web de Dataverse</a:t>
            </a:r>
            <a:r>
              <a:rPr lang="fr-FR" b="0" i="0" dirty="0">
                <a:solidFill>
                  <a:srgbClr val="374151"/>
                </a:solidFill>
                <a:effectLst/>
                <a:latin typeface="Söhne"/>
              </a:rPr>
              <a:t> : Permet aux applications de lire et d'écrire des données dans Dataverse en utilisant des requêtes HTTP standard.</a:t>
            </a:r>
          </a:p>
          <a:p>
            <a:pPr marL="171450" indent="-171450" algn="l">
              <a:buFont typeface="Arial" panose="020B0604020202020204" pitchFamily="34" charset="0"/>
              <a:buChar char="•"/>
            </a:pPr>
            <a:r>
              <a:rPr lang="fr-FR" b="1" i="0" dirty="0">
                <a:solidFill>
                  <a:srgbClr val="374151"/>
                </a:solidFill>
                <a:effectLst/>
                <a:latin typeface="Söhne"/>
              </a:rPr>
              <a:t>OData</a:t>
            </a:r>
            <a:r>
              <a:rPr lang="fr-FR" b="0" i="0" dirty="0">
                <a:solidFill>
                  <a:srgbClr val="374151"/>
                </a:solidFill>
                <a:effectLst/>
                <a:latin typeface="Söhne"/>
              </a:rPr>
              <a:t> : Fournit un point de terminaison OData pour l'accès et l'interaction avec les données en utilisant le protocole OData.</a:t>
            </a:r>
          </a:p>
          <a:p>
            <a:pPr marL="171450" indent="-171450" algn="l">
              <a:buFont typeface="Arial" panose="020B0604020202020204" pitchFamily="34" charset="0"/>
              <a:buChar char="•"/>
            </a:pPr>
            <a:r>
              <a:rPr lang="fr-FR" b="1" i="0" dirty="0">
                <a:solidFill>
                  <a:srgbClr val="374151"/>
                </a:solidFill>
                <a:effectLst/>
                <a:latin typeface="Söhne"/>
              </a:rPr>
              <a:t>Points de terminaison personnalisés</a:t>
            </a:r>
            <a:r>
              <a:rPr lang="fr-FR" b="0" i="0" dirty="0">
                <a:solidFill>
                  <a:srgbClr val="374151"/>
                </a:solidFill>
                <a:effectLst/>
                <a:latin typeface="Söhne"/>
              </a:rPr>
              <a:t> : Possibilité de créer des points de terminaison personnalisés pour des intégrations spécifiques ou des fonctionnalités d'API étendues.</a:t>
            </a:r>
          </a:p>
          <a:p>
            <a:pPr marL="171450" indent="-171450" algn="l">
              <a:buFont typeface="Arial" panose="020B0604020202020204" pitchFamily="34" charset="0"/>
              <a:buChar char="•"/>
            </a:pPr>
            <a:r>
              <a:rPr lang="fr-FR" b="1" i="0" dirty="0">
                <a:solidFill>
                  <a:srgbClr val="374151"/>
                </a:solidFill>
                <a:effectLst/>
                <a:latin typeface="Söhne"/>
              </a:rPr>
              <a:t>Authentification sécurisée</a:t>
            </a:r>
            <a:r>
              <a:rPr lang="fr-FR" b="0" i="0" dirty="0">
                <a:solidFill>
                  <a:srgbClr val="374151"/>
                </a:solidFill>
                <a:effectLst/>
                <a:latin typeface="Söhne"/>
              </a:rPr>
              <a:t> : Supporte l'authentification sécurisée via Azure Active Directory, assurant la sécurisation des échanges de données.</a:t>
            </a:r>
          </a:p>
          <a:p>
            <a:pPr marL="171450" indent="-171450" algn="l">
              <a:buFont typeface="Arial" panose="020B0604020202020204" pitchFamily="34" charset="0"/>
              <a:buChar char="•"/>
            </a:pPr>
            <a:r>
              <a:rPr lang="fr-FR" b="1" i="0" dirty="0">
                <a:solidFill>
                  <a:srgbClr val="374151"/>
                </a:solidFill>
                <a:effectLst/>
                <a:latin typeface="Söhne"/>
              </a:rPr>
              <a:t>Service Webhooks</a:t>
            </a:r>
            <a:r>
              <a:rPr lang="fr-FR" b="0" i="0" dirty="0">
                <a:solidFill>
                  <a:srgbClr val="374151"/>
                </a:solidFill>
                <a:effectLst/>
                <a:latin typeface="Söhne"/>
              </a:rPr>
              <a:t> : Offre la capacité de déclencher des actions dans des applications externes ou des services en réponse à des événements dans Dataverse.</a:t>
            </a:r>
          </a:p>
          <a:p>
            <a:pPr marL="171450" indent="-171450" algn="l">
              <a:buFont typeface="Arial" panose="020B0604020202020204" pitchFamily="34" charset="0"/>
              <a:buChar char="•"/>
            </a:pPr>
            <a:r>
              <a:rPr lang="fr-FR" b="1" i="0" dirty="0">
                <a:solidFill>
                  <a:srgbClr val="374151"/>
                </a:solidFill>
                <a:effectLst/>
                <a:latin typeface="Söhne"/>
              </a:rPr>
              <a:t>Intégration avec Azure Services</a:t>
            </a:r>
            <a:r>
              <a:rPr lang="fr-FR" b="0" i="0" dirty="0">
                <a:solidFill>
                  <a:srgbClr val="374151"/>
                </a:solidFill>
                <a:effectLst/>
                <a:latin typeface="Söhne"/>
              </a:rPr>
              <a:t> : Facilite l'intégration avec d'autres services Azure comme Azure Logic Apps et Azure Event </a:t>
            </a:r>
            <a:r>
              <a:rPr lang="fr-FR" b="0" i="0" dirty="0" err="1">
                <a:solidFill>
                  <a:srgbClr val="374151"/>
                </a:solidFill>
                <a:effectLst/>
                <a:latin typeface="Söhne"/>
              </a:rPr>
              <a:t>Grid</a:t>
            </a:r>
            <a:r>
              <a:rPr lang="fr-FR" b="0" i="0" dirty="0">
                <a:solidFill>
                  <a:srgbClr val="374151"/>
                </a:solidFill>
                <a:effectLst/>
                <a:latin typeface="Söhne"/>
              </a:rPr>
              <a:t> pour étendre les capacités d'automatisation et de réactivité.</a:t>
            </a:r>
          </a:p>
          <a:p>
            <a:pPr marL="171450" indent="-171450" algn="l">
              <a:buFont typeface="Arial" panose="020B0604020202020204" pitchFamily="34" charset="0"/>
              <a:buChar char="•"/>
            </a:pPr>
            <a:endParaRPr lang="fr-FR" b="1" i="0" dirty="0">
              <a:solidFill>
                <a:srgbClr val="374151"/>
              </a:solidFill>
              <a:effectLst/>
              <a:latin typeface="Söhne"/>
            </a:endParaRPr>
          </a:p>
          <a:p>
            <a:pPr marL="171450" indent="-171450" algn="l">
              <a:buFont typeface="Arial" panose="020B0604020202020204" pitchFamily="34" charset="0"/>
              <a:buChar char="•"/>
            </a:pPr>
            <a:r>
              <a:rPr lang="fr-FR" b="1" i="0" dirty="0">
                <a:solidFill>
                  <a:srgbClr val="374151"/>
                </a:solidFill>
                <a:effectLst/>
                <a:latin typeface="Söhne"/>
              </a:rPr>
              <a:t>Support des Flux de Données</a:t>
            </a:r>
            <a:r>
              <a:rPr lang="fr-FR" b="0" i="0" dirty="0">
                <a:solidFill>
                  <a:srgbClr val="374151"/>
                </a:solidFill>
                <a:effectLst/>
                <a:latin typeface="Söhne"/>
              </a:rPr>
              <a:t> : Les points de terminaison permettent le flux de données continu pour les opérations en temps réel et les analyses.</a:t>
            </a:r>
          </a:p>
          <a:p>
            <a:pPr marL="171450" indent="-171450" algn="l">
              <a:buFont typeface="Arial" panose="020B0604020202020204" pitchFamily="34" charset="0"/>
              <a:buChar char="•"/>
            </a:pPr>
            <a:r>
              <a:rPr lang="fr-FR" b="1" i="0" dirty="0">
                <a:solidFill>
                  <a:srgbClr val="374151"/>
                </a:solidFill>
                <a:effectLst/>
                <a:latin typeface="Söhne"/>
              </a:rPr>
              <a:t>Interopérabilité</a:t>
            </a:r>
            <a:r>
              <a:rPr lang="fr-FR" b="0" i="0" dirty="0">
                <a:solidFill>
                  <a:srgbClr val="374151"/>
                </a:solidFill>
                <a:effectLst/>
                <a:latin typeface="Söhne"/>
              </a:rPr>
              <a:t> : Assure l'interopérabilité avec d'autres systèmes d'entreprise grâce à des standards d'intégration reconnus.</a:t>
            </a:r>
          </a:p>
          <a:p>
            <a:pPr marL="171450" indent="-171450" algn="l">
              <a:buFont typeface="Arial" panose="020B0604020202020204" pitchFamily="34" charset="0"/>
              <a:buChar char="•"/>
            </a:pPr>
            <a:r>
              <a:rPr lang="fr-FR" b="1" i="0" dirty="0">
                <a:solidFill>
                  <a:srgbClr val="374151"/>
                </a:solidFill>
                <a:effectLst/>
                <a:latin typeface="Söhne"/>
              </a:rPr>
              <a:t>Extensions avec des Plugins et des Actions Personnalisées</a:t>
            </a:r>
            <a:r>
              <a:rPr lang="fr-FR" b="0" i="0" dirty="0">
                <a:solidFill>
                  <a:srgbClr val="374151"/>
                </a:solidFill>
                <a:effectLst/>
                <a:latin typeface="Söhne"/>
              </a:rPr>
              <a:t> : Permet l'extension des points de terminaison avec des plugins et des actions personnalisées pour répondre à des cas d'utilisation complexes.</a:t>
            </a:r>
          </a:p>
          <a:p>
            <a:pPr marL="171450" indent="-171450" algn="l">
              <a:buFont typeface="Arial" panose="020B0604020202020204" pitchFamily="34" charset="0"/>
              <a:buChar char="•"/>
            </a:pPr>
            <a:r>
              <a:rPr lang="fr-FR" b="1" i="0" dirty="0">
                <a:solidFill>
                  <a:srgbClr val="374151"/>
                </a:solidFill>
                <a:effectLst/>
                <a:latin typeface="Söhne"/>
              </a:rPr>
              <a:t>Sécurité au Niveau du Champ</a:t>
            </a:r>
            <a:r>
              <a:rPr lang="fr-FR" b="0" i="0" dirty="0">
                <a:solidFill>
                  <a:srgbClr val="374151"/>
                </a:solidFill>
                <a:effectLst/>
                <a:latin typeface="Söhne"/>
              </a:rPr>
              <a:t> : Les points de terminaison respectent la sécurité au niveau du champ et des enregistrements appliquée dans Dataverse.</a:t>
            </a:r>
          </a:p>
          <a:p>
            <a:pPr marL="171450" indent="-171450" algn="l">
              <a:buFont typeface="Arial" panose="020B0604020202020204" pitchFamily="34" charset="0"/>
              <a:buChar char="•"/>
            </a:pPr>
            <a:r>
              <a:rPr lang="fr-FR" b="1" i="0" dirty="0">
                <a:solidFill>
                  <a:srgbClr val="374151"/>
                </a:solidFill>
                <a:effectLst/>
                <a:latin typeface="Söhne"/>
              </a:rPr>
              <a:t>Contrôle d'Accès Basé sur les Rôles</a:t>
            </a:r>
            <a:r>
              <a:rPr lang="fr-FR" b="0" i="0" dirty="0">
                <a:solidFill>
                  <a:srgbClr val="374151"/>
                </a:solidFill>
                <a:effectLst/>
                <a:latin typeface="Söhne"/>
              </a:rPr>
              <a:t> : Les permissions pour les points de terminaison peuvent être gérées avec un contrôle d'accès basé sur les rôles, permettant une granularité fine dans la gestion de l'accès aux données.</a:t>
            </a:r>
          </a:p>
          <a:p>
            <a:pPr marL="0" indent="0">
              <a:buFont typeface="Arial" panose="020B0604020202020204" pitchFamily="34" charset="0"/>
              <a:buNone/>
            </a:pPr>
            <a:br>
              <a:rPr lang="fr-FR" b="0" dirty="0"/>
            </a:br>
            <a:br>
              <a:rPr lang="fr-FR" b="0" dirty="0"/>
            </a:br>
            <a:r>
              <a:rPr lang="fr-FR" b="0" dirty="0"/>
              <a:t>Pour plus d'informations sur la création d'un point de terminaison de service et l'intégration avec Azure, vous pouvez consulter les guides sur Microsoft </a:t>
            </a:r>
            <a:r>
              <a:rPr lang="fr-FR" b="0" dirty="0" err="1"/>
              <a:t>Learn</a:t>
            </a:r>
            <a:r>
              <a:rPr lang="fr-FR" b="0" dirty="0"/>
              <a:t>​ : </a:t>
            </a:r>
            <a:r>
              <a:rPr lang="fr-FR" dirty="0">
                <a:hlinkClick r:id="rId3"/>
              </a:rPr>
              <a:t>Guide pas-à-pas : Configurer Microsoft Azure (SAS) pour l’intégration (Microsoft Dataverse) - Power Apps | Microsoft </a:t>
            </a:r>
            <a:r>
              <a:rPr lang="fr-FR" dirty="0" err="1">
                <a:hlinkClick r:id="rId3"/>
              </a:rPr>
              <a:t>Learn</a:t>
            </a: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18</a:t>
            </a:fld>
            <a:endParaRPr lang="fr-FR"/>
          </a:p>
        </p:txBody>
      </p:sp>
    </p:spTree>
    <p:extLst>
      <p:ext uri="{BB962C8B-B14F-4D97-AF65-F5344CB8AC3E}">
        <p14:creationId xmlns:p14="http://schemas.microsoft.com/office/powerpoint/2010/main" val="3569277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l">
              <a:buFont typeface="Arial" panose="020B0604020202020204" pitchFamily="34" charset="0"/>
              <a:buNone/>
            </a:pPr>
            <a:r>
              <a:rPr lang="fr-FR" b="0" dirty="0"/>
              <a:t>Les Business Events dans Dataverse sont des notifications ou des événements qui sont déclenchés par des processus métier.</a:t>
            </a:r>
            <a:br>
              <a:rPr lang="fr-FR" b="0" dirty="0"/>
            </a:br>
            <a:endParaRPr lang="fr-FR" b="1" i="0" dirty="0">
              <a:solidFill>
                <a:srgbClr val="374151"/>
              </a:solidFill>
              <a:effectLst/>
              <a:latin typeface="Söhne"/>
            </a:endParaRPr>
          </a:p>
          <a:p>
            <a:pPr marL="171450" indent="-171450" algn="l">
              <a:buFont typeface="Arial" panose="020B0604020202020204" pitchFamily="34" charset="0"/>
              <a:buChar char="•"/>
            </a:pPr>
            <a:r>
              <a:rPr lang="fr-FR" b="1" i="0" dirty="0">
                <a:solidFill>
                  <a:srgbClr val="374151"/>
                </a:solidFill>
                <a:effectLst/>
                <a:latin typeface="Söhne"/>
              </a:rPr>
              <a:t>Couplage Faible</a:t>
            </a:r>
            <a:r>
              <a:rPr lang="fr-FR" b="0" i="0" dirty="0">
                <a:solidFill>
                  <a:srgbClr val="374151"/>
                </a:solidFill>
                <a:effectLst/>
                <a:latin typeface="Söhne"/>
              </a:rPr>
              <a:t> : Ils favorisent un couplage faible entre Dataverse et d'autres systèmes, rendant les intégrations plus robustes et flexibles.</a:t>
            </a:r>
          </a:p>
          <a:p>
            <a:pPr marL="171450" indent="-171450" algn="l">
              <a:buFont typeface="Arial" panose="020B0604020202020204" pitchFamily="34" charset="0"/>
              <a:buChar char="•"/>
            </a:pPr>
            <a:r>
              <a:rPr lang="fr-FR" b="1" i="0" dirty="0">
                <a:solidFill>
                  <a:srgbClr val="374151"/>
                </a:solidFill>
                <a:effectLst/>
                <a:latin typeface="Söhne"/>
              </a:rPr>
              <a:t>Scalabilité</a:t>
            </a:r>
            <a:r>
              <a:rPr lang="fr-FR" b="0" i="0" dirty="0">
                <a:solidFill>
                  <a:srgbClr val="374151"/>
                </a:solidFill>
                <a:effectLst/>
                <a:latin typeface="Söhne"/>
              </a:rPr>
              <a:t> : Les Business Events sont conçus pour fonctionner à grande échelle, gérant un grand nombre d'événements et de notifications.</a:t>
            </a:r>
          </a:p>
          <a:p>
            <a:pPr marL="171450" indent="-171450" algn="l">
              <a:buFont typeface="Arial" panose="020B0604020202020204" pitchFamily="34" charset="0"/>
              <a:buChar char="•"/>
            </a:pPr>
            <a:r>
              <a:rPr lang="fr-FR" b="1" i="0" dirty="0">
                <a:solidFill>
                  <a:srgbClr val="374151"/>
                </a:solidFill>
                <a:effectLst/>
                <a:latin typeface="Söhne"/>
              </a:rPr>
              <a:t>Standardisation des Réponses Métier</a:t>
            </a:r>
            <a:r>
              <a:rPr lang="fr-FR" b="0" i="0" dirty="0">
                <a:solidFill>
                  <a:srgbClr val="374151"/>
                </a:solidFill>
                <a:effectLst/>
                <a:latin typeface="Söhne"/>
              </a:rPr>
              <a:t> : Ils aident à standardiser la manière dont les systèmes externes répondent aux processus métier.</a:t>
            </a:r>
          </a:p>
          <a:p>
            <a:pPr marL="171450" indent="-171450" algn="l">
              <a:buFont typeface="Arial" panose="020B0604020202020204" pitchFamily="34" charset="0"/>
              <a:buChar char="•"/>
            </a:pPr>
            <a:r>
              <a:rPr lang="fr-FR" b="1" i="0" dirty="0">
                <a:solidFill>
                  <a:srgbClr val="374151"/>
                </a:solidFill>
                <a:effectLst/>
                <a:latin typeface="Söhne"/>
              </a:rPr>
              <a:t>Suivi et Audit</a:t>
            </a:r>
            <a:r>
              <a:rPr lang="fr-FR" b="0" i="0" dirty="0">
                <a:solidFill>
                  <a:srgbClr val="374151"/>
                </a:solidFill>
                <a:effectLst/>
                <a:latin typeface="Söhne"/>
              </a:rPr>
              <a:t> : Les événements métier peuvent être suivis et enregistrés pour l'audit et l'analyse postérieure.</a:t>
            </a:r>
          </a:p>
          <a:p>
            <a:pPr marL="171450" indent="-171450" algn="l">
              <a:buFont typeface="Arial" panose="020B0604020202020204" pitchFamily="34" charset="0"/>
              <a:buChar char="•"/>
            </a:pPr>
            <a:r>
              <a:rPr lang="fr-FR" b="1" i="0" dirty="0">
                <a:solidFill>
                  <a:srgbClr val="374151"/>
                </a:solidFill>
                <a:effectLst/>
                <a:latin typeface="Söhne"/>
              </a:rPr>
              <a:t>Personnalisation</a:t>
            </a:r>
            <a:r>
              <a:rPr lang="fr-FR" b="0" i="0" dirty="0">
                <a:solidFill>
                  <a:srgbClr val="374151"/>
                </a:solidFill>
                <a:effectLst/>
                <a:latin typeface="Söhne"/>
              </a:rPr>
              <a:t> : Bien qu'ils soient basés sur des événements standardisés, les Business Events peuvent être personnalisés pour répondre à des besoins métier spécifiques.</a:t>
            </a:r>
          </a:p>
          <a:p>
            <a:pPr marL="0" indent="0" algn="l">
              <a:buFont typeface="Arial" panose="020B0604020202020204" pitchFamily="34" charset="0"/>
              <a:buNone/>
            </a:pPr>
            <a:endParaRPr lang="fr-FR" b="0" dirty="0"/>
          </a:p>
          <a:p>
            <a:pPr marL="171450" indent="-171450" algn="l">
              <a:buFont typeface="Arial" panose="020B0604020202020204" pitchFamily="34" charset="0"/>
              <a:buChar char="•"/>
            </a:pPr>
            <a:r>
              <a:rPr lang="fr-FR" b="1" i="0" dirty="0">
                <a:solidFill>
                  <a:srgbClr val="374151"/>
                </a:solidFill>
                <a:effectLst/>
                <a:latin typeface="Söhne"/>
              </a:rPr>
              <a:t>Déclenchement d'Automatisations</a:t>
            </a:r>
            <a:r>
              <a:rPr lang="fr-FR" b="0" i="0" dirty="0">
                <a:solidFill>
                  <a:srgbClr val="374151"/>
                </a:solidFill>
                <a:effectLst/>
                <a:latin typeface="Söhne"/>
              </a:rPr>
              <a:t> : Les Business Events peuvent déclencher des workflows dans Power Automate ou des processus dans Azure Logic Apps en réponse à des changements ou des actions métier dans Dataverse.</a:t>
            </a:r>
          </a:p>
          <a:p>
            <a:pPr marL="171450" indent="-171450" algn="l">
              <a:buFont typeface="Arial" panose="020B0604020202020204" pitchFamily="34" charset="0"/>
              <a:buChar char="•"/>
            </a:pPr>
            <a:r>
              <a:rPr lang="fr-FR" b="1" i="0" dirty="0">
                <a:solidFill>
                  <a:srgbClr val="374151"/>
                </a:solidFill>
                <a:effectLst/>
                <a:latin typeface="Söhne"/>
              </a:rPr>
              <a:t>Intégration avec des Applications Externes</a:t>
            </a:r>
            <a:r>
              <a:rPr lang="fr-FR" b="0" i="0" dirty="0">
                <a:solidFill>
                  <a:srgbClr val="374151"/>
                </a:solidFill>
                <a:effectLst/>
                <a:latin typeface="Söhne"/>
              </a:rPr>
              <a:t> : Ils permettent aux applications externes de réagir à des événements métier survenant dans Dataverse.</a:t>
            </a:r>
          </a:p>
          <a:p>
            <a:pPr marL="171450" indent="-171450" algn="l">
              <a:buFont typeface="Arial" panose="020B0604020202020204" pitchFamily="34" charset="0"/>
              <a:buChar char="•"/>
            </a:pPr>
            <a:r>
              <a:rPr lang="fr-FR" b="1" i="0" dirty="0">
                <a:solidFill>
                  <a:srgbClr val="374151"/>
                </a:solidFill>
                <a:effectLst/>
                <a:latin typeface="Söhne"/>
              </a:rPr>
              <a:t>Support des Flux de Travail Transversaux</a:t>
            </a:r>
            <a:r>
              <a:rPr lang="fr-FR" b="0" i="0" dirty="0">
                <a:solidFill>
                  <a:srgbClr val="374151"/>
                </a:solidFill>
                <a:effectLst/>
                <a:latin typeface="Söhne"/>
              </a:rPr>
              <a:t> : Les Business Events prennent en charge des flux de travail qui s'étendent sur différentes applications et services.</a:t>
            </a:r>
          </a:p>
          <a:p>
            <a:pPr marL="171450" indent="-171450" algn="l">
              <a:buFont typeface="Arial" panose="020B0604020202020204" pitchFamily="34" charset="0"/>
              <a:buChar char="•"/>
            </a:pPr>
            <a:r>
              <a:rPr lang="fr-FR" b="1" i="0" dirty="0">
                <a:solidFill>
                  <a:srgbClr val="374151"/>
                </a:solidFill>
                <a:effectLst/>
                <a:latin typeface="Söhne"/>
              </a:rPr>
              <a:t>Notifications en Temps Réel</a:t>
            </a:r>
            <a:r>
              <a:rPr lang="fr-FR" b="0" i="0" dirty="0">
                <a:solidFill>
                  <a:srgbClr val="374151"/>
                </a:solidFill>
                <a:effectLst/>
                <a:latin typeface="Söhne"/>
              </a:rPr>
              <a:t> : Ils fournissent des notifications en temps réel pour une intégration immédiate et des réponses aux événements métier.</a:t>
            </a:r>
          </a:p>
          <a:p>
            <a:pPr marL="171450" indent="-171450" algn="l">
              <a:buFont typeface="Arial" panose="020B0604020202020204" pitchFamily="34" charset="0"/>
              <a:buChar char="•"/>
            </a:pPr>
            <a:r>
              <a:rPr lang="fr-FR" b="1" i="0" dirty="0">
                <a:solidFill>
                  <a:srgbClr val="374151"/>
                </a:solidFill>
                <a:effectLst/>
                <a:latin typeface="Söhne"/>
              </a:rPr>
              <a:t>Configuration sans Code</a:t>
            </a:r>
            <a:r>
              <a:rPr lang="fr-FR" b="0" i="0" dirty="0">
                <a:solidFill>
                  <a:srgbClr val="374151"/>
                </a:solidFill>
                <a:effectLst/>
                <a:latin typeface="Söhne"/>
              </a:rPr>
              <a:t> : Ces événements peuvent souvent être configurés sans nécessiter de code personnalisé, grâce à des interfaces utilisateur intuitives.</a:t>
            </a:r>
          </a:p>
          <a:p>
            <a:pPr marL="0" indent="0">
              <a:buFont typeface="Arial" panose="020B0604020202020204" pitchFamily="34" charset="0"/>
              <a:buNone/>
            </a:pP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19</a:t>
            </a:fld>
            <a:endParaRPr lang="fr-FR"/>
          </a:p>
        </p:txBody>
      </p:sp>
    </p:spTree>
    <p:extLst>
      <p:ext uri="{BB962C8B-B14F-4D97-AF65-F5344CB8AC3E}">
        <p14:creationId xmlns:p14="http://schemas.microsoft.com/office/powerpoint/2010/main" val="3057150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lgn="l">
              <a:buFont typeface="Arial" panose="020B0604020202020204" pitchFamily="34" charset="0"/>
              <a:buChar char="•"/>
            </a:pPr>
            <a:r>
              <a:rPr lang="fr-FR" b="0" i="0" dirty="0">
                <a:solidFill>
                  <a:srgbClr val="374151"/>
                </a:solidFill>
                <a:effectLst/>
                <a:latin typeface="Söhne"/>
              </a:rPr>
              <a:t>Meilleures pratiques pour une intégration de données efficace et sécurisée</a:t>
            </a:r>
          </a:p>
          <a:p>
            <a:pPr marL="171450" indent="-171450" algn="l">
              <a:buFont typeface="Arial" panose="020B0604020202020204" pitchFamily="34" charset="0"/>
              <a:buChar char="•"/>
            </a:pPr>
            <a:r>
              <a:rPr lang="fr-FR" b="0" i="0" dirty="0">
                <a:solidFill>
                  <a:srgbClr val="374151"/>
                </a:solidFill>
                <a:effectLst/>
                <a:latin typeface="Söhne"/>
              </a:rPr>
              <a:t>Gestion des erreurs et de la qualité des données</a:t>
            </a:r>
          </a:p>
          <a:p>
            <a:pPr marL="171450" indent="-171450" algn="l">
              <a:buFont typeface="Arial" panose="020B0604020202020204" pitchFamily="34" charset="0"/>
              <a:buChar char="•"/>
            </a:pPr>
            <a:r>
              <a:rPr lang="fr-FR" b="0" i="0" dirty="0">
                <a:solidFill>
                  <a:srgbClr val="374151"/>
                </a:solidFill>
                <a:effectLst/>
                <a:latin typeface="Söhne"/>
              </a:rPr>
              <a:t>Conseils pour l'optimisation des performances</a:t>
            </a:r>
          </a:p>
          <a:p>
            <a:endParaRPr lang="en-GB" dirty="0"/>
          </a:p>
          <a:p>
            <a:pPr algn="l"/>
            <a:br>
              <a:rPr lang="fr-FR" b="0" i="0" dirty="0">
                <a:solidFill>
                  <a:srgbClr val="374151"/>
                </a:solidFill>
                <a:effectLst/>
                <a:latin typeface="Söhne"/>
              </a:rPr>
            </a:br>
            <a:r>
              <a:rPr lang="fr-FR" b="0" i="0" dirty="0">
                <a:solidFill>
                  <a:srgbClr val="374151"/>
                </a:solidFill>
                <a:effectLst/>
                <a:latin typeface="Söhne"/>
              </a:rPr>
              <a:t>La stratégie bien que ciblant Dataverse, fait référence  à la gestion des données en général.</a:t>
            </a:r>
            <a:br>
              <a:rPr lang="fr-FR" b="0" i="0" dirty="0">
                <a:solidFill>
                  <a:srgbClr val="374151"/>
                </a:solidFill>
                <a:effectLst/>
                <a:latin typeface="Söhne"/>
              </a:rPr>
            </a:br>
            <a:r>
              <a:rPr lang="fr-FR" b="0" i="0" dirty="0">
                <a:solidFill>
                  <a:srgbClr val="374151"/>
                </a:solidFill>
                <a:effectLst/>
                <a:latin typeface="Söhne"/>
              </a:rPr>
              <a:t>IL s’agit ici de définir une approche méthodique adoptée pour fusionner les données de différentes sources dans Dataverse (un système unifié).</a:t>
            </a:r>
          </a:p>
          <a:p>
            <a:pPr algn="l"/>
            <a:r>
              <a:rPr lang="fr-FR" b="0" i="0" dirty="0">
                <a:solidFill>
                  <a:srgbClr val="374151"/>
                </a:solidFill>
                <a:effectLst/>
                <a:latin typeface="Söhne"/>
              </a:rPr>
              <a:t> </a:t>
            </a:r>
            <a:br>
              <a:rPr lang="fr-FR" b="0" i="0" dirty="0">
                <a:solidFill>
                  <a:srgbClr val="374151"/>
                </a:solidFill>
                <a:effectLst/>
                <a:latin typeface="Söhne"/>
              </a:rPr>
            </a:br>
            <a:r>
              <a:rPr lang="fr-FR" b="0" i="0" dirty="0">
                <a:solidFill>
                  <a:srgbClr val="374151"/>
                </a:solidFill>
                <a:effectLst/>
                <a:latin typeface="Söhne"/>
              </a:rPr>
              <a:t>Cela implique une planification détaillée sur la manière dont les données seront transférées, transformées, stockées et utilisées dans le cadre d'une plateforme comme Dataverse. Voici les principaux éléments qui composent une stratégie d'intégration :</a:t>
            </a:r>
            <a:br>
              <a:rPr lang="fr-FR" b="0" i="0" dirty="0">
                <a:solidFill>
                  <a:srgbClr val="374151"/>
                </a:solidFill>
                <a:effectLst/>
                <a:latin typeface="Söhne"/>
              </a:rPr>
            </a:br>
            <a:endParaRPr lang="fr-FR" b="0" i="0" dirty="0">
              <a:solidFill>
                <a:srgbClr val="374151"/>
              </a:solidFill>
              <a:effectLst/>
              <a:latin typeface="Söhne"/>
            </a:endParaRPr>
          </a:p>
          <a:p>
            <a:pPr algn="l">
              <a:buFont typeface="+mj-lt"/>
              <a:buAutoNum type="arabicPeriod"/>
            </a:pPr>
            <a:r>
              <a:rPr lang="fr-FR" b="1" i="0" dirty="0">
                <a:solidFill>
                  <a:srgbClr val="374151"/>
                </a:solidFill>
                <a:effectLst/>
                <a:latin typeface="Söhne"/>
              </a:rPr>
              <a:t>Évaluation des Besoins d'Intégration :</a:t>
            </a:r>
            <a:endParaRPr lang="fr-FR" b="0" i="0" dirty="0">
              <a:solidFill>
                <a:srgbClr val="374151"/>
              </a:solidFill>
              <a:effectLst/>
              <a:latin typeface="Söhne"/>
            </a:endParaRPr>
          </a:p>
          <a:p>
            <a:pPr marL="628650" lvl="1" indent="-171450" algn="l">
              <a:buFont typeface="Arial" panose="020B0604020202020204" pitchFamily="34" charset="0"/>
              <a:buChar char="•"/>
            </a:pPr>
            <a:r>
              <a:rPr lang="fr-FR" b="0" i="0" dirty="0">
                <a:solidFill>
                  <a:srgbClr val="374151"/>
                </a:solidFill>
                <a:effectLst/>
                <a:latin typeface="Söhne"/>
              </a:rPr>
              <a:t>Comprendre les objectifs métier qui motivent l'intégration.</a:t>
            </a:r>
          </a:p>
          <a:p>
            <a:pPr marL="628650" lvl="1" indent="-171450" algn="l">
              <a:buFont typeface="Arial" panose="020B0604020202020204" pitchFamily="34" charset="0"/>
              <a:buChar char="•"/>
            </a:pPr>
            <a:r>
              <a:rPr lang="fr-FR" b="0" i="0" dirty="0">
                <a:solidFill>
                  <a:srgbClr val="374151"/>
                </a:solidFill>
                <a:effectLst/>
                <a:latin typeface="Söhne"/>
              </a:rPr>
              <a:t>Identifier les sources de données à intégrer.</a:t>
            </a:r>
          </a:p>
          <a:p>
            <a:pPr algn="l">
              <a:buFont typeface="+mj-lt"/>
              <a:buAutoNum type="arabicPeriod"/>
            </a:pPr>
            <a:r>
              <a:rPr lang="fr-FR" b="1" i="0" dirty="0">
                <a:solidFill>
                  <a:srgbClr val="374151"/>
                </a:solidFill>
                <a:effectLst/>
                <a:latin typeface="Söhne"/>
              </a:rPr>
              <a:t>Planification de l'Architecture d'Intégration :</a:t>
            </a:r>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Définir l'architecture technique, y compris les points d'intégration et les interfaces API.</a:t>
            </a:r>
          </a:p>
          <a:p>
            <a:pPr marL="742950" lvl="1" indent="-285750" algn="l">
              <a:buFont typeface="Arial" panose="020B0604020202020204" pitchFamily="34" charset="0"/>
              <a:buChar char="•"/>
            </a:pPr>
            <a:r>
              <a:rPr lang="fr-FR" b="0" i="0" dirty="0">
                <a:solidFill>
                  <a:srgbClr val="374151"/>
                </a:solidFill>
                <a:effectLst/>
                <a:latin typeface="Söhne"/>
              </a:rPr>
              <a:t>Choisir entre une intégration en temps réel ou par lot (Batch) en fonction des exigences.</a:t>
            </a:r>
          </a:p>
          <a:p>
            <a:pPr algn="l">
              <a:buFont typeface="+mj-lt"/>
              <a:buAutoNum type="arabicPeriod"/>
            </a:pPr>
            <a:r>
              <a:rPr lang="fr-FR" b="1" i="0" dirty="0">
                <a:solidFill>
                  <a:srgbClr val="374151"/>
                </a:solidFill>
                <a:effectLst/>
                <a:latin typeface="Söhne"/>
              </a:rPr>
              <a:t>Sélection des Méthodes et Outils d'Intégration :</a:t>
            </a:r>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Décider d'utiliser des connecteurs prêts à l'emploi de Dataverse ou de développer des connecteurs personnalisés.</a:t>
            </a:r>
          </a:p>
          <a:p>
            <a:pPr marL="742950" lvl="1" indent="-285750" algn="l">
              <a:buFont typeface="Arial" panose="020B0604020202020204" pitchFamily="34" charset="0"/>
              <a:buChar char="•"/>
            </a:pPr>
            <a:r>
              <a:rPr lang="fr-FR" b="0" i="0" dirty="0">
                <a:solidFill>
                  <a:srgbClr val="374151"/>
                </a:solidFill>
                <a:effectLst/>
                <a:latin typeface="Söhne"/>
              </a:rPr>
              <a:t>Utiliser des outils comme Azure Logic Apps pour automatiser les workflows d'intégration.</a:t>
            </a:r>
          </a:p>
          <a:p>
            <a:pPr algn="l">
              <a:buFont typeface="+mj-lt"/>
              <a:buAutoNum type="arabicPeriod"/>
            </a:pPr>
            <a:r>
              <a:rPr lang="fr-FR" b="1" i="0" dirty="0">
                <a:solidFill>
                  <a:srgbClr val="374151"/>
                </a:solidFill>
                <a:effectLst/>
                <a:latin typeface="Söhne"/>
              </a:rPr>
              <a:t>Gouvernance et Sécurité des Données :</a:t>
            </a:r>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Établir des règles de gouvernance pour garantir que les données sont intégrées de manière cohérente et sécurisée.</a:t>
            </a:r>
          </a:p>
          <a:p>
            <a:pPr marL="742950" lvl="1" indent="-285750" algn="l">
              <a:buFont typeface="Arial" panose="020B0604020202020204" pitchFamily="34" charset="0"/>
              <a:buChar char="•"/>
            </a:pPr>
            <a:r>
              <a:rPr lang="fr-FR" b="0" i="0" dirty="0">
                <a:solidFill>
                  <a:srgbClr val="374151"/>
                </a:solidFill>
                <a:effectLst/>
                <a:latin typeface="Söhne"/>
              </a:rPr>
              <a:t>Mettre en œuvre des politiques de sécurité pour protéger les données pendant et après l'intégration.</a:t>
            </a:r>
          </a:p>
          <a:p>
            <a:pPr algn="l">
              <a:buFont typeface="+mj-lt"/>
              <a:buAutoNum type="arabicPeriod"/>
            </a:pPr>
            <a:r>
              <a:rPr lang="fr-FR" b="1" i="0" dirty="0">
                <a:solidFill>
                  <a:srgbClr val="374151"/>
                </a:solidFill>
                <a:effectLst/>
                <a:latin typeface="Söhne"/>
              </a:rPr>
              <a:t>Gestion de la Qualité des Données :</a:t>
            </a:r>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Assurer que les données intégrées sont précises, complètes et à jour.</a:t>
            </a:r>
          </a:p>
          <a:p>
            <a:pPr marL="742950" lvl="1" indent="-285750" algn="l">
              <a:buFont typeface="Arial" panose="020B0604020202020204" pitchFamily="34" charset="0"/>
              <a:buChar char="•"/>
            </a:pPr>
            <a:r>
              <a:rPr lang="fr-FR" b="0" i="0" dirty="0">
                <a:solidFill>
                  <a:srgbClr val="374151"/>
                </a:solidFill>
                <a:effectLst/>
                <a:latin typeface="Söhne"/>
              </a:rPr>
              <a:t>Mettre en place des procédures de nettoyage des données et de dédoublonnage.</a:t>
            </a:r>
          </a:p>
          <a:p>
            <a:pPr algn="l">
              <a:buFont typeface="+mj-lt"/>
              <a:buAutoNum type="arabicPeriod"/>
            </a:pPr>
            <a:r>
              <a:rPr lang="fr-FR" b="1" i="0" dirty="0">
                <a:solidFill>
                  <a:srgbClr val="374151"/>
                </a:solidFill>
                <a:effectLst/>
                <a:latin typeface="Söhne"/>
              </a:rPr>
              <a:t>Monitoring et Maintenance :</a:t>
            </a:r>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Suivre l'intégration avec des outils de surveillance pour détecter et résoudre les problèmes rapidement.</a:t>
            </a:r>
          </a:p>
          <a:p>
            <a:pPr marL="742950" lvl="1" indent="-285750" algn="l">
              <a:buFont typeface="Arial" panose="020B0604020202020204" pitchFamily="34" charset="0"/>
              <a:buChar char="•"/>
            </a:pPr>
            <a:r>
              <a:rPr lang="fr-FR" b="0" i="0" dirty="0">
                <a:solidFill>
                  <a:srgbClr val="374151"/>
                </a:solidFill>
                <a:effectLst/>
                <a:latin typeface="Söhne"/>
              </a:rPr>
              <a:t>Planifier une maintenance régulière pour s'assurer que l'intégration reste efficace au fil du temps.</a:t>
            </a:r>
          </a:p>
          <a:p>
            <a:pPr algn="l">
              <a:buFont typeface="+mj-lt"/>
              <a:buAutoNum type="arabicPeriod"/>
            </a:pPr>
            <a:r>
              <a:rPr lang="fr-FR" b="1" i="0" dirty="0">
                <a:solidFill>
                  <a:srgbClr val="374151"/>
                </a:solidFill>
                <a:effectLst/>
                <a:latin typeface="Söhne"/>
              </a:rPr>
              <a:t>Formation et Support :</a:t>
            </a:r>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Former les utilisateurs sur les processus d'intégration et les nouvelles fonctionnalités.</a:t>
            </a:r>
          </a:p>
          <a:p>
            <a:pPr marL="742950" lvl="1" indent="-285750" algn="l">
              <a:buFont typeface="Arial" panose="020B0604020202020204" pitchFamily="34" charset="0"/>
              <a:buChar char="•"/>
            </a:pPr>
            <a:r>
              <a:rPr lang="fr-FR" b="0" i="0" dirty="0">
                <a:solidFill>
                  <a:srgbClr val="374151"/>
                </a:solidFill>
                <a:effectLst/>
                <a:latin typeface="Söhne"/>
              </a:rPr>
              <a:t>Fournir un support continu pour résoudre les problèmes d'intégration.</a:t>
            </a:r>
          </a:p>
          <a:p>
            <a:pPr algn="l"/>
            <a:br>
              <a:rPr lang="fr-FR" b="0" i="0" dirty="0">
                <a:solidFill>
                  <a:srgbClr val="374151"/>
                </a:solidFill>
                <a:effectLst/>
                <a:latin typeface="Söhne"/>
              </a:rPr>
            </a:br>
            <a:r>
              <a:rPr lang="fr-FR" b="0" i="0" dirty="0">
                <a:solidFill>
                  <a:srgbClr val="374151"/>
                </a:solidFill>
                <a:effectLst/>
                <a:latin typeface="Söhne"/>
              </a:rPr>
              <a:t>Une stratégie d'intégration bien conçue permet de réduire les risques, d'optimiser les performances et de garantir que les données intégrées sont exploitables et alignées sur les objectifs stratégiques de l'entreprise.</a:t>
            </a:r>
          </a:p>
          <a:p>
            <a:endParaRPr lang="en-GB"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20</a:t>
            </a:fld>
            <a:endParaRPr lang="fr-FR"/>
          </a:p>
        </p:txBody>
      </p:sp>
    </p:spTree>
    <p:extLst>
      <p:ext uri="{BB962C8B-B14F-4D97-AF65-F5344CB8AC3E}">
        <p14:creationId xmlns:p14="http://schemas.microsoft.com/office/powerpoint/2010/main" val="861376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effectLst/>
                <a:latin typeface="Söhne"/>
              </a:rPr>
              <a:t>Conclusion et Questions/Réponses (3 minutes)</a:t>
            </a:r>
          </a:p>
          <a:p>
            <a:pPr marL="171450" indent="-171450" algn="l">
              <a:buFont typeface="Arial" panose="020B0604020202020204" pitchFamily="34" charset="0"/>
              <a:buChar char="•"/>
            </a:pPr>
            <a:r>
              <a:rPr lang="fr-FR" b="0" i="0" dirty="0">
                <a:solidFill>
                  <a:srgbClr val="374151"/>
                </a:solidFill>
                <a:effectLst/>
                <a:latin typeface="Söhne"/>
              </a:rPr>
              <a:t>Récapitulatif des points clés</a:t>
            </a:r>
          </a:p>
          <a:p>
            <a:pPr marL="171450" indent="-171450" algn="l">
              <a:buFont typeface="Arial" panose="020B0604020202020204" pitchFamily="34" charset="0"/>
              <a:buChar char="•"/>
            </a:pPr>
            <a:r>
              <a:rPr lang="fr-FR" b="0" i="0" dirty="0">
                <a:solidFill>
                  <a:srgbClr val="374151"/>
                </a:solidFill>
                <a:effectLst/>
                <a:latin typeface="Söhne"/>
              </a:rPr>
              <a:t>Encouragement à l'expérimentation pratique avec Dataverse</a:t>
            </a:r>
          </a:p>
          <a:p>
            <a:pPr marL="171450" indent="-171450" algn="l">
              <a:buFont typeface="Arial" panose="020B0604020202020204" pitchFamily="34" charset="0"/>
              <a:buChar char="•"/>
            </a:pPr>
            <a:r>
              <a:rPr lang="fr-FR" b="0" i="0" dirty="0">
                <a:solidFill>
                  <a:srgbClr val="374151"/>
                </a:solidFill>
                <a:effectLst/>
                <a:latin typeface="Söhne"/>
              </a:rPr>
              <a:t>Session de questions et réponses avec l'audience</a:t>
            </a:r>
          </a:p>
          <a:p>
            <a:endParaRPr lang="en-GB"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21</a:t>
            </a:fld>
            <a:endParaRPr lang="fr-FR"/>
          </a:p>
        </p:txBody>
      </p:sp>
    </p:spTree>
    <p:extLst>
      <p:ext uri="{BB962C8B-B14F-4D97-AF65-F5344CB8AC3E}">
        <p14:creationId xmlns:p14="http://schemas.microsoft.com/office/powerpoint/2010/main" val="4219737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23</a:t>
            </a:fld>
            <a:endParaRPr lang="fr-FR"/>
          </a:p>
        </p:txBody>
      </p:sp>
    </p:spTree>
    <p:extLst>
      <p:ext uri="{BB962C8B-B14F-4D97-AF65-F5344CB8AC3E}">
        <p14:creationId xmlns:p14="http://schemas.microsoft.com/office/powerpoint/2010/main" val="2541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err="1"/>
              <a:t>Choisissez</a:t>
            </a:r>
            <a:r>
              <a:rPr lang="en-GB" dirty="0"/>
              <a:t> un </a:t>
            </a:r>
            <a:r>
              <a:rPr lang="en-GB" dirty="0" err="1"/>
              <a:t>modèle</a:t>
            </a:r>
            <a:r>
              <a:rPr lang="en-GB" dirty="0"/>
              <a:t> </a:t>
            </a:r>
            <a:r>
              <a:rPr lang="en-GB" dirty="0" err="1"/>
              <a:t>d'integration</a:t>
            </a:r>
            <a:endParaRPr lang="en-GB" dirty="0"/>
          </a:p>
          <a:p>
            <a:r>
              <a:rPr lang="en-GB" dirty="0"/>
              <a:t>- https://learn.microsoft.com/fr-fr/dynamics365/guidance/implementation-guide/integrate-other-solutions-choose-pattern</a:t>
            </a:r>
          </a:p>
          <a:p>
            <a:r>
              <a:rPr lang="en-GB" dirty="0"/>
              <a:t>Utiliser </a:t>
            </a:r>
            <a:r>
              <a:rPr lang="en-GB" dirty="0" err="1"/>
              <a:t>cette</a:t>
            </a:r>
            <a:r>
              <a:rPr lang="en-GB" dirty="0"/>
              <a:t> source pour faire un </a:t>
            </a:r>
            <a:r>
              <a:rPr lang="en-GB" dirty="0" err="1"/>
              <a:t>arbre</a:t>
            </a:r>
            <a:r>
              <a:rPr lang="en-GB" dirty="0"/>
              <a:t> de choix : : https://www.figma.com/</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5</a:t>
            </a:fld>
            <a:endParaRPr lang="fr-FR"/>
          </a:p>
        </p:txBody>
      </p:sp>
    </p:spTree>
    <p:extLst>
      <p:ext uri="{BB962C8B-B14F-4D97-AF65-F5344CB8AC3E}">
        <p14:creationId xmlns:p14="http://schemas.microsoft.com/office/powerpoint/2010/main" val="3525034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24</a:t>
            </a:fld>
            <a:endParaRPr lang="fr-FR"/>
          </a:p>
        </p:txBody>
      </p:sp>
    </p:spTree>
    <p:extLst>
      <p:ext uri="{BB962C8B-B14F-4D97-AF65-F5344CB8AC3E}">
        <p14:creationId xmlns:p14="http://schemas.microsoft.com/office/powerpoint/2010/main" val="3893231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25</a:t>
            </a:fld>
            <a:endParaRPr lang="fr-FR"/>
          </a:p>
        </p:txBody>
      </p:sp>
    </p:spTree>
    <p:extLst>
      <p:ext uri="{BB962C8B-B14F-4D97-AF65-F5344CB8AC3E}">
        <p14:creationId xmlns:p14="http://schemas.microsoft.com/office/powerpoint/2010/main" val="557364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l’enquête : https://forms.office.com/r/pP1P8Lq4tw </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35</a:t>
            </a:fld>
            <a:endParaRPr lang="fr-FR"/>
          </a:p>
        </p:txBody>
      </p:sp>
    </p:spTree>
    <p:extLst>
      <p:ext uri="{BB962C8B-B14F-4D97-AF65-F5344CB8AC3E}">
        <p14:creationId xmlns:p14="http://schemas.microsoft.com/office/powerpoint/2010/main" val="3719792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l">
              <a:buFont typeface="Arial" panose="020B0604020202020204" pitchFamily="34" charset="0"/>
              <a:buNone/>
            </a:pPr>
            <a:r>
              <a:rPr lang="fr-FR" b="1" i="0" dirty="0">
                <a:effectLst/>
                <a:latin typeface="Söhne"/>
              </a:rPr>
              <a:t>Introduction (5 minutes)</a:t>
            </a:r>
            <a:endParaRPr lang="fr-FR" b="0" i="0" dirty="0">
              <a:solidFill>
                <a:srgbClr val="374151"/>
              </a:solidFill>
              <a:effectLst/>
              <a:latin typeface="Söhne"/>
            </a:endParaRPr>
          </a:p>
          <a:p>
            <a:pPr marL="171450" indent="-171450" algn="l">
              <a:buFont typeface="Arial" panose="020B0604020202020204" pitchFamily="34" charset="0"/>
              <a:buChar char="•"/>
            </a:pPr>
            <a:r>
              <a:rPr lang="fr-FR" b="0" i="0" dirty="0">
                <a:solidFill>
                  <a:srgbClr val="374151"/>
                </a:solidFill>
                <a:effectLst/>
                <a:latin typeface="Söhne"/>
              </a:rPr>
              <a:t>Accueil et présentation des objectifs de la session</a:t>
            </a:r>
          </a:p>
          <a:p>
            <a:pPr marL="171450" indent="-171450" algn="l">
              <a:buFont typeface="Arial" panose="020B0604020202020204" pitchFamily="34" charset="0"/>
              <a:buChar char="•"/>
            </a:pPr>
            <a:r>
              <a:rPr lang="fr-FR" b="0" i="0" dirty="0">
                <a:solidFill>
                  <a:srgbClr val="374151"/>
                </a:solidFill>
                <a:effectLst/>
                <a:latin typeface="Söhne"/>
              </a:rPr>
              <a:t>Brève introduction à l’intégration des données dan Microsoft Dataverse</a:t>
            </a:r>
          </a:p>
          <a:p>
            <a:pPr marL="171450" indent="-171450" algn="l">
              <a:buFont typeface="Arial" panose="020B0604020202020204" pitchFamily="34" charset="0"/>
              <a:buChar char="•"/>
            </a:pPr>
            <a:r>
              <a:rPr lang="fr-FR" b="0" i="0" dirty="0">
                <a:solidFill>
                  <a:srgbClr val="374151"/>
                </a:solidFill>
                <a:effectLst/>
                <a:latin typeface="Söhne"/>
              </a:rPr>
              <a:t>Aperçu des défis d'intégration des données</a:t>
            </a:r>
          </a:p>
          <a:p>
            <a:endParaRPr lang="en-GB" dirty="0"/>
          </a:p>
          <a:p>
            <a:endParaRPr lang="en-GB" dirty="0"/>
          </a:p>
          <a:p>
            <a:pPr algn="l"/>
            <a:r>
              <a:rPr lang="fr-FR" b="0" i="0" dirty="0">
                <a:solidFill>
                  <a:srgbClr val="374151"/>
                </a:solidFill>
                <a:effectLst/>
                <a:latin typeface="Söhne"/>
              </a:rPr>
              <a:t>La "Data </a:t>
            </a:r>
            <a:r>
              <a:rPr lang="fr-FR" b="0" i="0" dirty="0" err="1">
                <a:solidFill>
                  <a:srgbClr val="374151"/>
                </a:solidFill>
                <a:effectLst/>
                <a:latin typeface="Söhne"/>
              </a:rPr>
              <a:t>Integration</a:t>
            </a:r>
            <a:r>
              <a:rPr lang="fr-FR" b="0" i="0" dirty="0">
                <a:solidFill>
                  <a:srgbClr val="374151"/>
                </a:solidFill>
                <a:effectLst/>
                <a:latin typeface="Söhne"/>
              </a:rPr>
              <a:t>", ou intégration des données en français, est le processus qui consiste à combiner et à rassembler des données provenant de sources multiples et diverses afin de les rendre cohérentes, exploitables et accessibles pour l'analyse, la prise de décision et d'autres applications métier. Cette pratique est essentielle dans le domaine de la gestion des données et de l'informatique d'entreprise, car elle permet aux organisations de tirer le meilleur parti de leurs données en les mettant à disposition de manière efficace et structurée.</a:t>
            </a:r>
          </a:p>
          <a:p>
            <a:pPr algn="l"/>
            <a:endParaRPr lang="fr-FR" b="0" i="0" dirty="0">
              <a:solidFill>
                <a:srgbClr val="374151"/>
              </a:solidFill>
              <a:effectLst/>
              <a:latin typeface="Söhne"/>
            </a:endParaRPr>
          </a:p>
          <a:p>
            <a:pPr algn="l"/>
            <a:r>
              <a:rPr lang="fr-FR" b="0" i="0" dirty="0">
                <a:solidFill>
                  <a:srgbClr val="374151"/>
                </a:solidFill>
                <a:effectLst/>
                <a:latin typeface="Söhne"/>
              </a:rPr>
              <a:t>Quelques exemples :</a:t>
            </a:r>
          </a:p>
          <a:p>
            <a:pPr algn="l">
              <a:buFont typeface="+mj-lt"/>
              <a:buNone/>
            </a:pPr>
            <a:endParaRPr lang="fr-FR" b="0" i="0" dirty="0">
              <a:solidFill>
                <a:srgbClr val="374151"/>
              </a:solidFill>
              <a:effectLst/>
              <a:latin typeface="Söhne"/>
            </a:endParaRPr>
          </a:p>
          <a:p>
            <a:pPr algn="l">
              <a:buFont typeface="+mj-lt"/>
              <a:buNone/>
            </a:pPr>
            <a:r>
              <a:rPr lang="fr-FR" b="1" i="0" dirty="0">
                <a:solidFill>
                  <a:srgbClr val="374151"/>
                </a:solidFill>
                <a:effectLst/>
                <a:latin typeface="Söhne"/>
              </a:rPr>
              <a:t>Extraction, Transformation et Chargement (ETL)</a:t>
            </a:r>
            <a:r>
              <a:rPr lang="fr-FR" b="0" i="0" dirty="0">
                <a:solidFill>
                  <a:srgbClr val="374151"/>
                </a:solidFill>
                <a:effectLst/>
                <a:latin typeface="Söhne"/>
              </a:rPr>
              <a:t> :</a:t>
            </a:r>
          </a:p>
          <a:p>
            <a:pPr marL="285750" lvl="0" indent="-285750" algn="l">
              <a:buFont typeface="Arial" panose="020B0604020202020204" pitchFamily="34" charset="0"/>
              <a:buChar char="•"/>
            </a:pPr>
            <a:r>
              <a:rPr lang="fr-FR" b="0" i="0" dirty="0">
                <a:solidFill>
                  <a:srgbClr val="374151"/>
                </a:solidFill>
                <a:effectLst/>
                <a:latin typeface="Söhne"/>
              </a:rPr>
              <a:t>L'ETL est un processus fondamental de la Data </a:t>
            </a:r>
            <a:r>
              <a:rPr lang="fr-FR" b="0" i="0" dirty="0" err="1">
                <a:solidFill>
                  <a:srgbClr val="374151"/>
                </a:solidFill>
                <a:effectLst/>
                <a:latin typeface="Söhne"/>
              </a:rPr>
              <a:t>Integration</a:t>
            </a:r>
            <a:r>
              <a:rPr lang="fr-FR" b="0" i="0" dirty="0">
                <a:solidFill>
                  <a:srgbClr val="374151"/>
                </a:solidFill>
                <a:effectLst/>
                <a:latin typeface="Söhne"/>
              </a:rPr>
              <a:t>. Il consiste à extraire des données depuis différentes sources, à les transformer pour les rendre compatibles avec le modèle de données cible, puis à les charger dans un entrepôt de données ou une autre destination.</a:t>
            </a:r>
          </a:p>
          <a:p>
            <a:pPr marL="285750" lvl="0" indent="-285750" algn="l">
              <a:buFont typeface="Arial" panose="020B0604020202020204" pitchFamily="34" charset="0"/>
              <a:buChar char="•"/>
            </a:pPr>
            <a:r>
              <a:rPr lang="fr-FR" b="0" i="0" dirty="0">
                <a:solidFill>
                  <a:srgbClr val="374151"/>
                </a:solidFill>
                <a:effectLst/>
                <a:latin typeface="Söhne"/>
              </a:rPr>
              <a:t>Exemple : Une entreprise peut extraire des données de ventes à partir de bases de données de ventes, les transformer pour normaliser les formats de date, puis les charger dans un entrepôt de données centralisé.</a:t>
            </a:r>
          </a:p>
          <a:p>
            <a:pPr algn="l">
              <a:buFont typeface="+mj-lt"/>
              <a:buNone/>
            </a:pPr>
            <a:endParaRPr lang="fr-FR" b="1" i="0" dirty="0">
              <a:solidFill>
                <a:srgbClr val="374151"/>
              </a:solidFill>
              <a:effectLst/>
              <a:latin typeface="Söhne"/>
            </a:endParaRPr>
          </a:p>
          <a:p>
            <a:pPr algn="l">
              <a:buFont typeface="+mj-lt"/>
              <a:buNone/>
            </a:pPr>
            <a:r>
              <a:rPr lang="fr-FR" b="1" i="0" dirty="0">
                <a:solidFill>
                  <a:srgbClr val="374151"/>
                </a:solidFill>
                <a:effectLst/>
                <a:latin typeface="Söhne"/>
              </a:rPr>
              <a:t>Nettoyage des données</a:t>
            </a:r>
            <a:r>
              <a:rPr lang="fr-FR" b="0" i="0" dirty="0">
                <a:solidFill>
                  <a:srgbClr val="374151"/>
                </a:solidFill>
                <a:effectLst/>
                <a:latin typeface="Söhne"/>
              </a:rPr>
              <a:t> :</a:t>
            </a:r>
          </a:p>
          <a:p>
            <a:pPr marL="285750" lvl="0" indent="-285750" algn="l">
              <a:buFont typeface="Arial" panose="020B0604020202020204" pitchFamily="34" charset="0"/>
              <a:buChar char="•"/>
            </a:pPr>
            <a:r>
              <a:rPr lang="fr-FR" b="0" i="0" dirty="0">
                <a:solidFill>
                  <a:srgbClr val="374151"/>
                </a:solidFill>
                <a:effectLst/>
                <a:latin typeface="Söhne"/>
              </a:rPr>
              <a:t>L'intégration des données implique souvent le nettoyage des données pour éliminer les doublons, corriger les erreurs et garantir la qualité des données.</a:t>
            </a:r>
          </a:p>
          <a:p>
            <a:pPr marL="285750" lvl="0" indent="-285750" algn="l">
              <a:buFont typeface="Arial" panose="020B0604020202020204" pitchFamily="34" charset="0"/>
              <a:buChar char="•"/>
            </a:pPr>
            <a:r>
              <a:rPr lang="fr-FR" b="0" i="0" dirty="0">
                <a:solidFill>
                  <a:srgbClr val="374151"/>
                </a:solidFill>
                <a:effectLst/>
                <a:latin typeface="Söhne"/>
              </a:rPr>
              <a:t>Exemple : Supprimer les enregistrements en double dans une liste de clients pour éviter la confusion.</a:t>
            </a:r>
          </a:p>
          <a:p>
            <a:pPr algn="l">
              <a:buFont typeface="+mj-lt"/>
              <a:buNone/>
            </a:pPr>
            <a:endParaRPr lang="fr-FR" b="1" i="0" dirty="0">
              <a:solidFill>
                <a:srgbClr val="374151"/>
              </a:solidFill>
              <a:effectLst/>
              <a:latin typeface="Söhne"/>
            </a:endParaRPr>
          </a:p>
          <a:p>
            <a:pPr algn="l">
              <a:buFont typeface="+mj-lt"/>
              <a:buNone/>
            </a:pPr>
            <a:r>
              <a:rPr lang="fr-FR" b="1" i="0" dirty="0">
                <a:solidFill>
                  <a:srgbClr val="374151"/>
                </a:solidFill>
                <a:effectLst/>
                <a:latin typeface="Söhne"/>
              </a:rPr>
              <a:t>Intégration des données en temps réel</a:t>
            </a:r>
            <a:r>
              <a:rPr lang="fr-FR" b="0" i="0" dirty="0">
                <a:solidFill>
                  <a:srgbClr val="374151"/>
                </a:solidFill>
                <a:effectLst/>
                <a:latin typeface="Söhne"/>
              </a:rPr>
              <a:t> :</a:t>
            </a:r>
          </a:p>
          <a:p>
            <a:pPr marL="285750" lvl="0" indent="-285750" algn="l">
              <a:buFont typeface="Arial" panose="020B0604020202020204" pitchFamily="34" charset="0"/>
              <a:buChar char="•"/>
            </a:pPr>
            <a:r>
              <a:rPr lang="fr-FR" b="0" i="0" dirty="0">
                <a:solidFill>
                  <a:srgbClr val="374151"/>
                </a:solidFill>
                <a:effectLst/>
                <a:latin typeface="Söhne"/>
              </a:rPr>
              <a:t>Certaines applications nécessitent une intégration de données en temps réel pour prendre des décisions en temps réel.</a:t>
            </a:r>
          </a:p>
          <a:p>
            <a:pPr marL="285750" lvl="0" indent="-285750" algn="l">
              <a:buFont typeface="Arial" panose="020B0604020202020204" pitchFamily="34" charset="0"/>
              <a:buChar char="•"/>
            </a:pPr>
            <a:r>
              <a:rPr lang="fr-FR" b="0" i="0" dirty="0">
                <a:solidFill>
                  <a:srgbClr val="374151"/>
                </a:solidFill>
                <a:effectLst/>
                <a:latin typeface="Söhne"/>
              </a:rPr>
              <a:t>Exemple : Un système de surveillance des fraudes peut nécessiter une intégration en temps réel pour détecter et prévenir les transactions frauduleuses dès qu'elles se produisent.</a:t>
            </a:r>
          </a:p>
          <a:p>
            <a:pPr marL="0" lvl="0" indent="0" algn="l">
              <a:buFont typeface="Arial" panose="020B0604020202020204" pitchFamily="34" charset="0"/>
              <a:buNone/>
            </a:pPr>
            <a:endParaRPr lang="fr-FR" b="1" i="0" dirty="0">
              <a:solidFill>
                <a:srgbClr val="374151"/>
              </a:solidFill>
              <a:effectLst/>
              <a:latin typeface="Söhne"/>
            </a:endParaRPr>
          </a:p>
          <a:p>
            <a:pPr marL="0" lvl="0" indent="0" algn="l">
              <a:buFont typeface="Arial" panose="020B0604020202020204" pitchFamily="34" charset="0"/>
              <a:buNone/>
            </a:pPr>
            <a:r>
              <a:rPr lang="fr-FR" b="1" i="0" dirty="0">
                <a:solidFill>
                  <a:srgbClr val="374151"/>
                </a:solidFill>
                <a:effectLst/>
                <a:latin typeface="Söhne"/>
              </a:rPr>
              <a:t>Synchronisation de données</a:t>
            </a:r>
            <a:r>
              <a:rPr lang="fr-FR" b="0" i="0" dirty="0">
                <a:solidFill>
                  <a:srgbClr val="374151"/>
                </a:solidFill>
                <a:effectLst/>
                <a:latin typeface="Söhne"/>
              </a:rPr>
              <a:t> :</a:t>
            </a:r>
          </a:p>
          <a:p>
            <a:pPr marL="285750" lvl="0" indent="-285750" algn="l">
              <a:buFont typeface="Arial" panose="020B0604020202020204" pitchFamily="34" charset="0"/>
              <a:buChar char="•"/>
            </a:pPr>
            <a:r>
              <a:rPr lang="fr-FR" b="0" i="0" dirty="0">
                <a:solidFill>
                  <a:srgbClr val="374151"/>
                </a:solidFill>
                <a:effectLst/>
                <a:latin typeface="Söhne"/>
              </a:rPr>
              <a:t>Lorsque les données sont stockées dans plusieurs systèmes, il est essentiel de les synchroniser pour éviter les incohérences.</a:t>
            </a:r>
          </a:p>
          <a:p>
            <a:pPr marL="285750" lvl="0" indent="-285750" algn="l">
              <a:buFont typeface="Arial" panose="020B0604020202020204" pitchFamily="34" charset="0"/>
              <a:buChar char="•"/>
            </a:pPr>
            <a:r>
              <a:rPr lang="fr-FR" b="0" i="0" dirty="0">
                <a:solidFill>
                  <a:srgbClr val="374151"/>
                </a:solidFill>
                <a:effectLst/>
                <a:latin typeface="Söhne"/>
              </a:rPr>
              <a:t>Exemple : Synchroniser les données clients entre un système de gestion de la relation client (CRM) et un système de facturation.</a:t>
            </a:r>
          </a:p>
          <a:p>
            <a:pPr algn="l">
              <a:buFont typeface="+mj-lt"/>
              <a:buNone/>
            </a:pPr>
            <a:endParaRPr lang="fr-FR" b="1" i="0" dirty="0">
              <a:solidFill>
                <a:srgbClr val="374151"/>
              </a:solidFill>
              <a:effectLst/>
              <a:latin typeface="Söhne"/>
            </a:endParaRPr>
          </a:p>
          <a:p>
            <a:pPr algn="l">
              <a:buFont typeface="+mj-lt"/>
              <a:buNone/>
            </a:pPr>
            <a:r>
              <a:rPr lang="fr-FR" b="1" i="0" dirty="0">
                <a:solidFill>
                  <a:srgbClr val="374151"/>
                </a:solidFill>
                <a:effectLst/>
                <a:latin typeface="Söhne"/>
              </a:rPr>
              <a:t>Gestion des métadonnées</a:t>
            </a:r>
            <a:r>
              <a:rPr lang="fr-FR" b="0" i="0" dirty="0">
                <a:solidFill>
                  <a:srgbClr val="374151"/>
                </a:solidFill>
                <a:effectLst/>
                <a:latin typeface="Söhne"/>
              </a:rPr>
              <a:t> :</a:t>
            </a:r>
          </a:p>
          <a:p>
            <a:pPr marL="285750" lvl="0" indent="-285750" algn="l">
              <a:buFont typeface="Arial" panose="020B0604020202020204" pitchFamily="34" charset="0"/>
              <a:buChar char="•"/>
            </a:pPr>
            <a:r>
              <a:rPr lang="fr-FR" b="0" i="0" dirty="0">
                <a:solidFill>
                  <a:srgbClr val="374151"/>
                </a:solidFill>
                <a:effectLst/>
                <a:latin typeface="Söhne"/>
              </a:rPr>
              <a:t>Les métadonnées (informations sur les données) sont essentielles pour comprendre et gérer les données intégrées.</a:t>
            </a:r>
          </a:p>
          <a:p>
            <a:pPr marL="285750" lvl="0" indent="-285750" algn="l">
              <a:buFont typeface="Arial" panose="020B0604020202020204" pitchFamily="34" charset="0"/>
              <a:buChar char="•"/>
            </a:pPr>
            <a:r>
              <a:rPr lang="fr-FR" b="0" i="0" dirty="0">
                <a:solidFill>
                  <a:srgbClr val="374151"/>
                </a:solidFill>
                <a:effectLst/>
                <a:latin typeface="Söhne"/>
              </a:rPr>
              <a:t>Exemple : Stocker des métadonnées sur la source, la transformation et la dernière mise à jour des données.</a:t>
            </a:r>
          </a:p>
          <a:p>
            <a:pPr algn="l">
              <a:buFont typeface="+mj-lt"/>
              <a:buNone/>
            </a:pPr>
            <a:endParaRPr lang="fr-FR" b="1" i="0" dirty="0">
              <a:solidFill>
                <a:srgbClr val="374151"/>
              </a:solidFill>
              <a:effectLst/>
              <a:latin typeface="Söhne"/>
            </a:endParaRPr>
          </a:p>
          <a:p>
            <a:pPr algn="l">
              <a:buFont typeface="+mj-lt"/>
              <a:buNone/>
            </a:pPr>
            <a:r>
              <a:rPr lang="fr-FR" b="1" i="0" dirty="0">
                <a:solidFill>
                  <a:srgbClr val="374151"/>
                </a:solidFill>
                <a:effectLst/>
                <a:latin typeface="Söhne"/>
              </a:rPr>
              <a:t>Accès unifié aux données</a:t>
            </a:r>
            <a:r>
              <a:rPr lang="fr-FR" b="0" i="0" dirty="0">
                <a:solidFill>
                  <a:srgbClr val="374151"/>
                </a:solidFill>
                <a:effectLst/>
                <a:latin typeface="Söhne"/>
              </a:rPr>
              <a:t> :</a:t>
            </a:r>
          </a:p>
          <a:p>
            <a:pPr marL="285750" lvl="0" indent="-285750" algn="l">
              <a:buFont typeface="Arial" panose="020B0604020202020204" pitchFamily="34" charset="0"/>
              <a:buChar char="•"/>
            </a:pPr>
            <a:r>
              <a:rPr lang="fr-FR" b="0" i="0" dirty="0">
                <a:solidFill>
                  <a:srgbClr val="374151"/>
                </a:solidFill>
                <a:effectLst/>
                <a:latin typeface="Söhne"/>
              </a:rPr>
              <a:t>L'objectif final de la Data </a:t>
            </a:r>
            <a:r>
              <a:rPr lang="fr-FR" b="0" i="0" dirty="0" err="1">
                <a:solidFill>
                  <a:srgbClr val="374151"/>
                </a:solidFill>
                <a:effectLst/>
                <a:latin typeface="Söhne"/>
              </a:rPr>
              <a:t>Integration</a:t>
            </a:r>
            <a:r>
              <a:rPr lang="fr-FR" b="0" i="0" dirty="0">
                <a:solidFill>
                  <a:srgbClr val="374151"/>
                </a:solidFill>
                <a:effectLst/>
                <a:latin typeface="Söhne"/>
              </a:rPr>
              <a:t> est de fournir un accès unifié et cohérent aux données pour les utilisateurs et les applications.</a:t>
            </a:r>
          </a:p>
          <a:p>
            <a:pPr marL="285750" lvl="0" indent="-285750" algn="l">
              <a:buFont typeface="Arial" panose="020B0604020202020204" pitchFamily="34" charset="0"/>
              <a:buChar char="•"/>
            </a:pPr>
            <a:r>
              <a:rPr lang="fr-FR" b="0" i="0" dirty="0">
                <a:solidFill>
                  <a:srgbClr val="374151"/>
                </a:solidFill>
                <a:effectLst/>
                <a:latin typeface="Söhne"/>
              </a:rPr>
              <a:t>Exemple : Permettre aux analystes d'accéder à des données provenant de différentes sources via un tableau de bord centralisé.</a:t>
            </a:r>
          </a:p>
          <a:p>
            <a:endParaRPr lang="en-GB"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6</a:t>
            </a:fld>
            <a:endParaRPr lang="fr-FR"/>
          </a:p>
        </p:txBody>
      </p:sp>
    </p:spTree>
    <p:extLst>
      <p:ext uri="{BB962C8B-B14F-4D97-AF65-F5344CB8AC3E}">
        <p14:creationId xmlns:p14="http://schemas.microsoft.com/office/powerpoint/2010/main" val="788343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r>
              <a:rPr lang="fr-FR" b="0" i="0" dirty="0">
                <a:solidFill>
                  <a:srgbClr val="000000"/>
                </a:solidFill>
                <a:effectLst/>
                <a:latin typeface="Söhne"/>
              </a:rPr>
            </a:br>
            <a:r>
              <a:rPr lang="fr-FR" b="0" i="0" dirty="0">
                <a:solidFill>
                  <a:srgbClr val="000000"/>
                </a:solidFill>
                <a:effectLst/>
                <a:latin typeface="Söhne"/>
              </a:rPr>
              <a:t>Microsoft Dataverse est une plateforme de données en tant que service (PaaS) qui permet de stocker et de gérer les données de manière sécurisée. </a:t>
            </a:r>
            <a:br>
              <a:rPr lang="fr-FR" b="0" i="0" dirty="0">
                <a:solidFill>
                  <a:srgbClr val="000000"/>
                </a:solidFill>
                <a:effectLst/>
                <a:latin typeface="Söhne"/>
              </a:rPr>
            </a:br>
            <a:r>
              <a:rPr lang="fr-FR" b="0" i="0" dirty="0">
                <a:solidFill>
                  <a:srgbClr val="000000"/>
                </a:solidFill>
                <a:effectLst/>
                <a:latin typeface="Söhne"/>
              </a:rPr>
              <a:t>Elle est conçue pour être utilisée dans le cadre de solutions d'entreprise, en intégrant étroitement les données avec les applications Dynamics 365, Power Platform, et diverses autres applications tierces.</a:t>
            </a:r>
            <a:br>
              <a:rPr lang="fr-FR" b="0" i="0" dirty="0">
                <a:solidFill>
                  <a:srgbClr val="000000"/>
                </a:solidFill>
                <a:effectLst/>
                <a:latin typeface="Söhne"/>
              </a:rPr>
            </a:br>
            <a:endParaRPr lang="fr-FR" b="0" i="0" dirty="0">
              <a:solidFill>
                <a:srgbClr val="000000"/>
              </a:solidFill>
              <a:effectLst/>
              <a:latin typeface="Söhne"/>
            </a:endParaRPr>
          </a:p>
          <a:p>
            <a:pPr algn="l"/>
            <a:r>
              <a:rPr lang="fr-FR" b="0" i="0" dirty="0">
                <a:solidFill>
                  <a:srgbClr val="000000"/>
                </a:solidFill>
                <a:effectLst/>
                <a:latin typeface="Söhne"/>
              </a:rPr>
              <a:t>Les caractéristiques majeures incluent :</a:t>
            </a:r>
          </a:p>
          <a:p>
            <a:pPr algn="l"/>
            <a:endParaRPr lang="fr-FR" b="0" i="0" dirty="0">
              <a:solidFill>
                <a:srgbClr val="000000"/>
              </a:solidFill>
              <a:effectLst/>
              <a:latin typeface="Söhne"/>
            </a:endParaRPr>
          </a:p>
          <a:p>
            <a:pPr marL="228600" indent="-228600" algn="l">
              <a:buFont typeface="+mj-lt"/>
              <a:buAutoNum type="arabicPeriod"/>
            </a:pPr>
            <a:r>
              <a:rPr lang="fr-FR" b="1" i="0" dirty="0">
                <a:solidFill>
                  <a:srgbClr val="000000"/>
                </a:solidFill>
                <a:effectLst/>
                <a:latin typeface="Söhne"/>
              </a:rPr>
              <a:t>Stockage de données sécurisé</a:t>
            </a:r>
            <a:r>
              <a:rPr lang="fr-FR" b="0" i="0" dirty="0">
                <a:solidFill>
                  <a:srgbClr val="000000"/>
                </a:solidFill>
                <a:effectLst/>
                <a:latin typeface="Söhne"/>
              </a:rPr>
              <a:t> : Les données sont stockées de manière sécurisée et peuvent être gérées facilement, avec un support pour divers types de données, y compris les données relationnelles, non-relationnelles, et les fichiers.</a:t>
            </a:r>
          </a:p>
          <a:p>
            <a:pPr marL="228600" indent="-228600" algn="l">
              <a:buFont typeface="+mj-lt"/>
              <a:buAutoNum type="arabicPeriod"/>
            </a:pPr>
            <a:r>
              <a:rPr lang="fr-FR" b="1" i="0" u="sng" dirty="0">
                <a:solidFill>
                  <a:srgbClr val="000000"/>
                </a:solidFill>
                <a:effectLst/>
                <a:latin typeface="Söhne"/>
              </a:rPr>
              <a:t>Intégration facile</a:t>
            </a:r>
            <a:r>
              <a:rPr lang="fr-FR" b="0" i="0" u="sng" dirty="0">
                <a:solidFill>
                  <a:srgbClr val="000000"/>
                </a:solidFill>
                <a:effectLst/>
                <a:latin typeface="Söhne"/>
              </a:rPr>
              <a:t> </a:t>
            </a:r>
            <a:r>
              <a:rPr lang="fr-FR" b="0" i="0" dirty="0">
                <a:solidFill>
                  <a:srgbClr val="000000"/>
                </a:solidFill>
                <a:effectLst/>
                <a:latin typeface="Söhne"/>
              </a:rPr>
              <a:t>: Dataverse permet une intégration aisée avec les applications Microsoft et d'autres services tiers, facilitant le partage et l'analyse des données.</a:t>
            </a:r>
          </a:p>
          <a:p>
            <a:pPr marL="228600" indent="-228600" algn="l">
              <a:buFont typeface="+mj-lt"/>
              <a:buAutoNum type="arabicPeriod"/>
            </a:pPr>
            <a:r>
              <a:rPr lang="fr-FR" b="1" i="0" dirty="0">
                <a:solidFill>
                  <a:srgbClr val="000000"/>
                </a:solidFill>
                <a:effectLst/>
                <a:latin typeface="Söhne"/>
              </a:rPr>
              <a:t>Richesse des fonctionnalités</a:t>
            </a:r>
            <a:r>
              <a:rPr lang="fr-FR" b="0" i="0" dirty="0">
                <a:solidFill>
                  <a:srgbClr val="000000"/>
                </a:solidFill>
                <a:effectLst/>
                <a:latin typeface="Söhne"/>
              </a:rPr>
              <a:t> : Il offre des fonctionnalités avancées telles que la logique métier, la validation des données, et la sécurité des données au niveau du champ.</a:t>
            </a:r>
          </a:p>
          <a:p>
            <a:pPr marL="228600" indent="-228600" algn="l">
              <a:buFont typeface="+mj-lt"/>
              <a:buAutoNum type="arabicPeriod"/>
            </a:pPr>
            <a:r>
              <a:rPr lang="fr-FR" b="1" i="0" dirty="0">
                <a:solidFill>
                  <a:srgbClr val="000000"/>
                </a:solidFill>
                <a:effectLst/>
                <a:latin typeface="Söhne"/>
              </a:rPr>
              <a:t>Accessibilité</a:t>
            </a:r>
            <a:r>
              <a:rPr lang="fr-FR" b="0" i="0" dirty="0">
                <a:solidFill>
                  <a:srgbClr val="000000"/>
                </a:solidFill>
                <a:effectLst/>
                <a:latin typeface="Söhne"/>
              </a:rPr>
              <a:t> : Les données peuvent être accessibles et gérées via des interfaces web ou des API, ce qui permet une grande flexibilité dans la manipulation des données.</a:t>
            </a:r>
          </a:p>
          <a:p>
            <a:pPr marL="228600" indent="-228600" algn="l">
              <a:buFont typeface="+mj-lt"/>
              <a:buAutoNum type="arabicPeriod"/>
            </a:pPr>
            <a:r>
              <a:rPr lang="fr-FR" b="1" i="0" dirty="0">
                <a:solidFill>
                  <a:srgbClr val="000000"/>
                </a:solidFill>
                <a:effectLst/>
                <a:latin typeface="Söhne"/>
              </a:rPr>
              <a:t>Support pour l'IA et l'analyse</a:t>
            </a:r>
            <a:r>
              <a:rPr lang="fr-FR" b="0" i="0" dirty="0">
                <a:solidFill>
                  <a:srgbClr val="000000"/>
                </a:solidFill>
                <a:effectLst/>
                <a:latin typeface="Söhne"/>
              </a:rPr>
              <a:t> : Dataverse est conçu pour fonctionner avec des outils d'intelligence artificielle et d'analyse, permettant des insights avancés et la prise de décision basée sur les données.</a:t>
            </a:r>
          </a:p>
          <a:p>
            <a:pPr algn="l"/>
            <a:endParaRPr lang="fr-FR" b="0" i="0" dirty="0">
              <a:solidFill>
                <a:srgbClr val="000000"/>
              </a:solidFill>
              <a:effectLst/>
              <a:latin typeface="Söhne"/>
            </a:endParaRPr>
          </a:p>
          <a:p>
            <a:pPr algn="l"/>
            <a:r>
              <a:rPr lang="fr-FR" b="0" i="0" dirty="0">
                <a:solidFill>
                  <a:srgbClr val="000000"/>
                </a:solidFill>
                <a:effectLst/>
                <a:latin typeface="Söhne"/>
              </a:rPr>
              <a:t>En une phrase : solution robuste et flexible pour la gestion de données d'entreprise, offre une </a:t>
            </a:r>
            <a:r>
              <a:rPr lang="fr-FR" b="1" i="0" dirty="0">
                <a:solidFill>
                  <a:srgbClr val="000000"/>
                </a:solidFill>
                <a:effectLst/>
                <a:latin typeface="Söhne"/>
              </a:rPr>
              <a:t>intégration étroite</a:t>
            </a:r>
            <a:r>
              <a:rPr lang="fr-FR" b="0" i="0" dirty="0">
                <a:solidFill>
                  <a:srgbClr val="000000"/>
                </a:solidFill>
                <a:effectLst/>
                <a:latin typeface="Söhne"/>
              </a:rPr>
              <a:t> avec de nombreux outils Microsoft et une grande variété de fonctionnalités pour gérer, sécuriser et tirer parti des données dans un contexte professionnel.</a:t>
            </a:r>
          </a:p>
          <a:p>
            <a:br>
              <a:rPr lang="fr-FR" b="0" i="0" dirty="0">
                <a:solidFill>
                  <a:srgbClr val="000000"/>
                </a:solidFill>
                <a:effectLst/>
                <a:latin typeface="Söhne"/>
              </a:rPr>
            </a:br>
            <a:endParaRPr lang="en-GB"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7</a:t>
            </a:fld>
            <a:endParaRPr lang="fr-FR"/>
          </a:p>
        </p:txBody>
      </p:sp>
    </p:spTree>
    <p:extLst>
      <p:ext uri="{BB962C8B-B14F-4D97-AF65-F5344CB8AC3E}">
        <p14:creationId xmlns:p14="http://schemas.microsoft.com/office/powerpoint/2010/main" val="63839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b="1" i="0" dirty="0">
                <a:effectLst/>
                <a:latin typeface="Söhne"/>
              </a:rPr>
              <a:t>Options d'Intégration (10 minutes)</a:t>
            </a:r>
            <a:br>
              <a:rPr lang="fr-FR" b="1" i="0" dirty="0">
                <a:effectLst/>
                <a:latin typeface="Söhne"/>
              </a:rPr>
            </a:br>
            <a:endParaRPr lang="fr-FR" b="1" i="0" dirty="0">
              <a:effectLst/>
              <a:latin typeface="Söhne"/>
            </a:endParaRPr>
          </a:p>
          <a:p>
            <a:pPr marL="228600" indent="-228600">
              <a:buFont typeface="+mj-lt"/>
              <a:buAutoNum type="arabicPeriod"/>
            </a:pPr>
            <a:r>
              <a:rPr lang="fr-FR" b="0" i="0" dirty="0">
                <a:effectLst/>
                <a:latin typeface="Söhne"/>
              </a:rPr>
              <a:t>Intégration native avec les applications Dynamics 365 et Power Platform</a:t>
            </a:r>
          </a:p>
          <a:p>
            <a:pPr marL="628650" lvl="1" indent="-171450">
              <a:buFont typeface="Arial" panose="020B0604020202020204" pitchFamily="34" charset="0"/>
              <a:buChar char="•"/>
            </a:pPr>
            <a:r>
              <a:rPr lang="fr-FR" b="0" i="0" dirty="0">
                <a:effectLst/>
                <a:latin typeface="Söhne"/>
              </a:rPr>
              <a:t>Démonstration de l'intégration avec Power Apps</a:t>
            </a:r>
          </a:p>
          <a:p>
            <a:pPr marL="628650" lvl="1" indent="-171450">
              <a:buFont typeface="Arial" panose="020B0604020202020204" pitchFamily="34" charset="0"/>
              <a:buChar char="•"/>
            </a:pPr>
            <a:r>
              <a:rPr lang="fr-FR" b="0" i="0" dirty="0">
                <a:effectLst/>
                <a:latin typeface="Söhne"/>
              </a:rPr>
              <a:t>Cas d'usage avec Power Automate</a:t>
            </a:r>
          </a:p>
          <a:p>
            <a:pPr marL="228600" indent="-228600">
              <a:buFont typeface="+mj-lt"/>
              <a:buAutoNum type="arabicPeriod"/>
            </a:pPr>
            <a:r>
              <a:rPr lang="fr-FR" b="0" i="0" dirty="0">
                <a:effectLst/>
                <a:latin typeface="Söhne"/>
              </a:rPr>
              <a:t>Intégration avec des sources de données externes</a:t>
            </a:r>
          </a:p>
          <a:p>
            <a:pPr marL="628650" lvl="1" indent="-171450">
              <a:buFont typeface="Arial" panose="020B0604020202020204" pitchFamily="34" charset="0"/>
              <a:buChar char="•"/>
            </a:pPr>
            <a:r>
              <a:rPr lang="fr-FR" b="0" i="0" dirty="0">
                <a:effectLst/>
                <a:latin typeface="Söhne"/>
              </a:rPr>
              <a:t>Connecteurs personnalisés</a:t>
            </a:r>
          </a:p>
          <a:p>
            <a:pPr marL="628650" lvl="1" indent="-171450">
              <a:buFont typeface="Arial" panose="020B0604020202020204" pitchFamily="34" charset="0"/>
              <a:buChar char="•"/>
            </a:pPr>
            <a:r>
              <a:rPr lang="fr-FR" b="0" i="0" dirty="0">
                <a:effectLst/>
                <a:latin typeface="Söhne"/>
              </a:rPr>
              <a:t>Azure Data Factory et Logic Apps pour des scénarios d'intégration complexes</a:t>
            </a: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8</a:t>
            </a:fld>
            <a:endParaRPr lang="fr-FR"/>
          </a:p>
        </p:txBody>
      </p:sp>
    </p:spTree>
    <p:extLst>
      <p:ext uri="{BB962C8B-B14F-4D97-AF65-F5344CB8AC3E}">
        <p14:creationId xmlns:p14="http://schemas.microsoft.com/office/powerpoint/2010/main" val="189914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en-GB"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Des interfaces préconfigurées qui permettent aux applications(Power Platform) d'accéder facilement aux données de Dataverse. Ils facilitent l'intégration et l'automatisation des flux de travail entre Dataverse et une multitude d'autres applications et services, tant au sein de l'écosystème Microsoft qu'avec des applications tierces, sans nécessiter de compétences en codage approfondies</a:t>
            </a:r>
          </a:p>
          <a:p>
            <a:pPr marL="0" indent="0">
              <a:buFont typeface="Arial" panose="020B0604020202020204" pitchFamily="34" charset="0"/>
              <a:buNone/>
            </a:pPr>
            <a:endParaRPr lang="en-GB" b="0" dirty="0"/>
          </a:p>
          <a:p>
            <a:pPr marL="0" indent="0">
              <a:buFont typeface="Arial" panose="020B0604020202020204" pitchFamily="34" charset="0"/>
              <a:buNone/>
            </a:pPr>
            <a:endParaRPr lang="en-GB" b="0" dirty="0"/>
          </a:p>
          <a:p>
            <a:pPr marL="171450" indent="-171450" algn="l">
              <a:buFont typeface="Arial" panose="020B0604020202020204" pitchFamily="34" charset="0"/>
              <a:buChar char="•"/>
            </a:pPr>
            <a:r>
              <a:rPr lang="fr-FR" b="1" i="0" dirty="0">
                <a:solidFill>
                  <a:srgbClr val="374151"/>
                </a:solidFill>
                <a:effectLst/>
                <a:latin typeface="Söhne"/>
              </a:rPr>
              <a:t>Accès Étendu aux Données</a:t>
            </a:r>
            <a:r>
              <a:rPr lang="fr-FR" b="0" i="0" dirty="0">
                <a:solidFill>
                  <a:srgbClr val="374151"/>
                </a:solidFill>
                <a:effectLst/>
                <a:latin typeface="Söhne"/>
              </a:rPr>
              <a:t> : Permettent aux applications Power Apps et Power Automate d'accéder aux données stockées dans Dataverse et d'interagir avec elles.</a:t>
            </a:r>
          </a:p>
          <a:p>
            <a:pPr marL="171450" indent="-171450" algn="l">
              <a:buFont typeface="Arial" panose="020B0604020202020204" pitchFamily="34" charset="0"/>
              <a:buChar char="•"/>
            </a:pPr>
            <a:r>
              <a:rPr lang="fr-FR" b="1" i="0" dirty="0">
                <a:solidFill>
                  <a:srgbClr val="374151"/>
                </a:solidFill>
                <a:effectLst/>
                <a:latin typeface="Söhne"/>
              </a:rPr>
              <a:t>Automatisation des Flux de Travail</a:t>
            </a:r>
            <a:r>
              <a:rPr lang="fr-FR" b="0" i="0" dirty="0">
                <a:solidFill>
                  <a:srgbClr val="374151"/>
                </a:solidFill>
                <a:effectLst/>
                <a:latin typeface="Söhne"/>
              </a:rPr>
              <a:t> : Facilitent la création de flux de travail automatisés dans Power Automate qui interagissent avec Dataverse pour des opérations de CRUD (Création, Lecture, Mise à jour, Suppression).</a:t>
            </a:r>
          </a:p>
          <a:p>
            <a:pPr marL="171450" indent="-171450" algn="l">
              <a:buFont typeface="Arial" panose="020B0604020202020204" pitchFamily="34" charset="0"/>
              <a:buChar char="•"/>
            </a:pPr>
            <a:r>
              <a:rPr lang="fr-FR" b="1" i="0" dirty="0">
                <a:solidFill>
                  <a:srgbClr val="374151"/>
                </a:solidFill>
                <a:effectLst/>
                <a:latin typeface="Söhne"/>
              </a:rPr>
              <a:t>Connexion avec des Services Externes</a:t>
            </a:r>
            <a:r>
              <a:rPr lang="fr-FR" b="0" i="0" dirty="0">
                <a:solidFill>
                  <a:srgbClr val="374151"/>
                </a:solidFill>
                <a:effectLst/>
                <a:latin typeface="Söhne"/>
              </a:rPr>
              <a:t> : Connectent Dataverse à une large gamme de services externes et d'applications, y compris des services Microsoft et des applications tierces.</a:t>
            </a:r>
          </a:p>
          <a:p>
            <a:pPr marL="171450" indent="-171450" algn="l">
              <a:buFont typeface="Arial" panose="020B0604020202020204" pitchFamily="34" charset="0"/>
              <a:buChar char="•"/>
            </a:pPr>
            <a:r>
              <a:rPr lang="fr-FR" b="1" i="0" dirty="0">
                <a:solidFill>
                  <a:srgbClr val="374151"/>
                </a:solidFill>
                <a:effectLst/>
                <a:latin typeface="Söhne"/>
              </a:rPr>
              <a:t>Flux de Données en Temps Réel</a:t>
            </a:r>
            <a:r>
              <a:rPr lang="fr-FR" b="0" i="0" dirty="0">
                <a:solidFill>
                  <a:srgbClr val="374151"/>
                </a:solidFill>
                <a:effectLst/>
                <a:latin typeface="Söhne"/>
              </a:rPr>
              <a:t> : Supportent le streaming de données en temps réel depuis et vers Dataverse, permettant des mises à jour instantanées et des réactions aux événements des données.</a:t>
            </a:r>
          </a:p>
          <a:p>
            <a:pPr marL="171450" indent="-171450" algn="l">
              <a:buFont typeface="Arial" panose="020B0604020202020204" pitchFamily="34" charset="0"/>
              <a:buChar char="•"/>
            </a:pPr>
            <a:r>
              <a:rPr lang="fr-FR" b="1" i="0" dirty="0">
                <a:solidFill>
                  <a:srgbClr val="374151"/>
                </a:solidFill>
                <a:effectLst/>
                <a:latin typeface="Söhne"/>
              </a:rPr>
              <a:t>Intégration sans Code/Low-Code</a:t>
            </a:r>
            <a:r>
              <a:rPr lang="fr-FR" b="0" i="0" dirty="0">
                <a:solidFill>
                  <a:srgbClr val="374151"/>
                </a:solidFill>
                <a:effectLst/>
                <a:latin typeface="Söhne"/>
              </a:rPr>
              <a:t> : Offrent une expérience d'intégration sans code ou </a:t>
            </a:r>
            <a:r>
              <a:rPr lang="fr-FR" b="0" i="0" dirty="0" err="1">
                <a:solidFill>
                  <a:srgbClr val="374151"/>
                </a:solidFill>
                <a:effectLst/>
                <a:latin typeface="Söhne"/>
              </a:rPr>
              <a:t>low</a:t>
            </a:r>
            <a:r>
              <a:rPr lang="fr-FR" b="0" i="0" dirty="0">
                <a:solidFill>
                  <a:srgbClr val="374151"/>
                </a:solidFill>
                <a:effectLst/>
                <a:latin typeface="Söhne"/>
              </a:rPr>
              <a:t>-code, rendant l'intégration accessible aux utilisateurs non techniques.</a:t>
            </a:r>
          </a:p>
          <a:p>
            <a:pPr marL="171450" indent="-171450" algn="l">
              <a:buFont typeface="Arial" panose="020B0604020202020204" pitchFamily="34" charset="0"/>
              <a:buChar char="•"/>
            </a:pPr>
            <a:r>
              <a:rPr lang="fr-FR" b="1" i="0" dirty="0">
                <a:solidFill>
                  <a:srgbClr val="374151"/>
                </a:solidFill>
                <a:effectLst/>
                <a:latin typeface="Söhne"/>
              </a:rPr>
              <a:t>Personnalisation</a:t>
            </a:r>
            <a:r>
              <a:rPr lang="fr-FR" b="0" i="0" dirty="0">
                <a:solidFill>
                  <a:srgbClr val="374151"/>
                </a:solidFill>
                <a:effectLst/>
                <a:latin typeface="Söhne"/>
              </a:rPr>
              <a:t> : Permettent la personnalisation des connecteurs et la création de connecteurs personnalisés pour des besoins spécifiques d'intégration.</a:t>
            </a:r>
          </a:p>
          <a:p>
            <a:pPr marL="171450" indent="-171450" algn="l">
              <a:buFont typeface="Arial" panose="020B0604020202020204" pitchFamily="34" charset="0"/>
              <a:buChar char="•"/>
            </a:pPr>
            <a:r>
              <a:rPr lang="fr-FR" b="1" i="0" dirty="0">
                <a:solidFill>
                  <a:srgbClr val="374151"/>
                </a:solidFill>
                <a:effectLst/>
                <a:latin typeface="Söhne"/>
              </a:rPr>
              <a:t>Support de la Logique Métier</a:t>
            </a:r>
            <a:r>
              <a:rPr lang="fr-FR" b="0" i="0" dirty="0">
                <a:solidFill>
                  <a:srgbClr val="374151"/>
                </a:solidFill>
                <a:effectLst/>
                <a:latin typeface="Söhne"/>
              </a:rPr>
              <a:t> : Peuvent exécuter la logique métier personnalisée lors de l'intégration avec d'autres applications ou services.</a:t>
            </a:r>
          </a:p>
          <a:p>
            <a:pPr marL="171450" indent="-171450" algn="l">
              <a:buFont typeface="Arial" panose="020B0604020202020204" pitchFamily="34" charset="0"/>
              <a:buChar char="•"/>
            </a:pPr>
            <a:r>
              <a:rPr lang="fr-FR" b="1" i="0" dirty="0">
                <a:solidFill>
                  <a:srgbClr val="374151"/>
                </a:solidFill>
                <a:effectLst/>
                <a:latin typeface="Söhne"/>
              </a:rPr>
              <a:t>Sécurité et Conformité</a:t>
            </a:r>
            <a:r>
              <a:rPr lang="fr-FR" b="0" i="0" dirty="0">
                <a:solidFill>
                  <a:srgbClr val="374151"/>
                </a:solidFill>
                <a:effectLst/>
                <a:latin typeface="Söhne"/>
              </a:rPr>
              <a:t> : Assurent que les données restent sécurisées et conformes aux politiques lors de l'utilisation des connecteurs.</a:t>
            </a:r>
          </a:p>
          <a:p>
            <a:pPr marL="171450" indent="-171450" algn="l">
              <a:buFont typeface="Arial" panose="020B0604020202020204" pitchFamily="34" charset="0"/>
              <a:buChar char="•"/>
            </a:pPr>
            <a:r>
              <a:rPr lang="fr-FR" b="1" i="0" dirty="0">
                <a:solidFill>
                  <a:srgbClr val="374151"/>
                </a:solidFill>
                <a:effectLst/>
                <a:latin typeface="Söhne"/>
              </a:rPr>
              <a:t>Interopérabilité</a:t>
            </a:r>
            <a:r>
              <a:rPr lang="fr-FR" b="0" i="0" dirty="0">
                <a:solidFill>
                  <a:srgbClr val="374151"/>
                </a:solidFill>
                <a:effectLst/>
                <a:latin typeface="Söhne"/>
              </a:rPr>
              <a:t> : Permettent une interopérabilité entre différentes applications d'entreprise grâce à l'utilisation de standards et de protocoles communs.</a:t>
            </a:r>
          </a:p>
          <a:p>
            <a:pPr marL="171450" indent="-171450" algn="l">
              <a:buFont typeface="Arial" panose="020B0604020202020204" pitchFamily="34" charset="0"/>
              <a:buChar char="•"/>
            </a:pPr>
            <a:r>
              <a:rPr lang="fr-FR" b="1" i="0" dirty="0">
                <a:solidFill>
                  <a:srgbClr val="374151"/>
                </a:solidFill>
                <a:effectLst/>
                <a:latin typeface="Söhne"/>
              </a:rPr>
              <a:t>Rapidité de Déploiement</a:t>
            </a:r>
            <a:r>
              <a:rPr lang="fr-FR" b="0" i="0" dirty="0">
                <a:solidFill>
                  <a:srgbClr val="374151"/>
                </a:solidFill>
                <a:effectLst/>
                <a:latin typeface="Söhne"/>
              </a:rPr>
              <a:t> : Les connecteurs facilitent un déploiement rapide des intégrations, réduisant le temps de mise sur le marché pour les solutions d'entreprise.</a:t>
            </a:r>
          </a:p>
          <a:p>
            <a:pPr marL="0" indent="0">
              <a:buFont typeface="Arial" panose="020B0604020202020204" pitchFamily="34" charset="0"/>
              <a:buNone/>
            </a:pPr>
            <a:br>
              <a:rPr lang="en-GB" b="0" dirty="0"/>
            </a:br>
            <a:br>
              <a:rPr lang="en-GB" b="0" dirty="0"/>
            </a:br>
            <a:br>
              <a:rPr lang="en-GB" b="0" dirty="0"/>
            </a:br>
            <a:br>
              <a:rPr lang="en-GB" b="0" dirty="0"/>
            </a:br>
            <a:endParaRPr lang="fr-FR" b="1" dirty="0"/>
          </a:p>
          <a:p>
            <a:pPr marL="0" indent="0">
              <a:buFont typeface="Arial" panose="020B0604020202020204" pitchFamily="34" charset="0"/>
              <a:buNone/>
            </a:pPr>
            <a:r>
              <a:rPr lang="fr-FR" b="1" dirty="0"/>
              <a:t>Connecteurs Standard &amp; Premium</a:t>
            </a:r>
            <a:r>
              <a:rPr lang="fr-FR" dirty="0"/>
              <a:t>: </a:t>
            </a:r>
          </a:p>
          <a:p>
            <a:pPr marL="0" indent="0">
              <a:buFont typeface="Arial" panose="020B0604020202020204" pitchFamily="34" charset="0"/>
              <a:buNone/>
            </a:pPr>
            <a:r>
              <a:rPr lang="fr-FR" dirty="0"/>
              <a:t>Utilisation des connecteurs OOTB (préconstruits) disponibles dans Power Platform pour connecter Dataverse aux source d données relatives à O365, et d'autres services cloud populaires.</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Connecteurs Personnalisés</a:t>
            </a:r>
          </a:p>
          <a:p>
            <a:pPr marL="0" indent="0">
              <a:buFont typeface="Arial" panose="020B0604020202020204" pitchFamily="34" charset="0"/>
              <a:buNone/>
            </a:pPr>
            <a:r>
              <a:rPr lang="fr-FR" dirty="0"/>
              <a:t>Créer pour accéder à des sources de données qui n'ont pas de connecteur standard disponible.</a:t>
            </a:r>
          </a:p>
          <a:p>
            <a:pPr marL="0" indent="0">
              <a:buFont typeface="Arial" panose="020B0604020202020204" pitchFamily="34" charset="0"/>
              <a:buNone/>
            </a:pP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9</a:t>
            </a:fld>
            <a:endParaRPr lang="fr-FR"/>
          </a:p>
        </p:txBody>
      </p:sp>
    </p:spTree>
    <p:extLst>
      <p:ext uri="{BB962C8B-B14F-4D97-AF65-F5344CB8AC3E}">
        <p14:creationId xmlns:p14="http://schemas.microsoft.com/office/powerpoint/2010/main" val="409754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r>
              <a:rPr lang="fr-FR" b="0" i="0" dirty="0">
                <a:solidFill>
                  <a:srgbClr val="374151"/>
                </a:solidFill>
                <a:effectLst/>
                <a:latin typeface="Söhne"/>
              </a:rPr>
            </a:br>
            <a:r>
              <a:rPr lang="fr-FR" b="0" i="0" dirty="0">
                <a:solidFill>
                  <a:srgbClr val="374151"/>
                </a:solidFill>
                <a:effectLst/>
                <a:latin typeface="Söhne"/>
              </a:rPr>
              <a:t>La capacité d'intégration de Dataflows dans Microsoft Power Platform et d'autres services peut être résumée par les points suivants :</a:t>
            </a:r>
          </a:p>
          <a:p>
            <a:pPr algn="l"/>
            <a:endParaRPr lang="fr-FR" b="0" i="0" dirty="0">
              <a:solidFill>
                <a:srgbClr val="374151"/>
              </a:solidFill>
              <a:effectLst/>
              <a:latin typeface="Söhne"/>
            </a:endParaRPr>
          </a:p>
          <a:p>
            <a:pPr marL="171450" indent="-171450" algn="l">
              <a:buFont typeface="Arial" panose="020B0604020202020204" pitchFamily="34" charset="0"/>
              <a:buChar char="•"/>
            </a:pPr>
            <a:r>
              <a:rPr lang="fr-FR" b="1" i="0" dirty="0">
                <a:solidFill>
                  <a:srgbClr val="374151"/>
                </a:solidFill>
                <a:effectLst/>
                <a:latin typeface="Söhne"/>
              </a:rPr>
              <a:t>Extraction et Transformation de Données</a:t>
            </a:r>
            <a:r>
              <a:rPr lang="fr-FR" b="0" i="0" dirty="0">
                <a:solidFill>
                  <a:srgbClr val="374151"/>
                </a:solidFill>
                <a:effectLst/>
                <a:latin typeface="Söhne"/>
              </a:rPr>
              <a:t> : Dataflows permet d'importer des données de sources multiples, de les transformer et de les charger dans le Dataverse, en utilisant le langage de requête Power </a:t>
            </a:r>
            <a:r>
              <a:rPr lang="fr-FR" b="0" i="0" dirty="0" err="1">
                <a:solidFill>
                  <a:srgbClr val="374151"/>
                </a:solidFill>
                <a:effectLst/>
                <a:latin typeface="Söhne"/>
              </a:rPr>
              <a:t>Query</a:t>
            </a:r>
            <a:r>
              <a:rPr lang="fr-FR" b="0" i="0" dirty="0">
                <a:solidFill>
                  <a:srgbClr val="374151"/>
                </a:solidFill>
                <a:effectLst/>
                <a:latin typeface="Söhne"/>
              </a:rPr>
              <a:t>.</a:t>
            </a:r>
          </a:p>
          <a:p>
            <a:pPr marL="171450" indent="-171450" algn="l">
              <a:buFont typeface="Arial" panose="020B0604020202020204" pitchFamily="34" charset="0"/>
              <a:buChar char="•"/>
            </a:pPr>
            <a:r>
              <a:rPr lang="fr-FR" b="1" i="0" dirty="0">
                <a:solidFill>
                  <a:srgbClr val="374151"/>
                </a:solidFill>
                <a:effectLst/>
                <a:latin typeface="Söhne"/>
              </a:rPr>
              <a:t>Automatisation des Flux de Travail</a:t>
            </a:r>
            <a:r>
              <a:rPr lang="fr-FR" b="0" i="0" dirty="0">
                <a:solidFill>
                  <a:srgbClr val="374151"/>
                </a:solidFill>
                <a:effectLst/>
                <a:latin typeface="Söhne"/>
              </a:rPr>
              <a:t> : Il s'intègre avec Power Automate pour l'automatisation des flux de données, permettant un rafraîchissement et une mise à jour réguliers des données.</a:t>
            </a:r>
          </a:p>
          <a:p>
            <a:pPr marL="171450" indent="-171450" algn="l">
              <a:buFont typeface="Arial" panose="020B0604020202020204" pitchFamily="34" charset="0"/>
              <a:buChar char="•"/>
            </a:pPr>
            <a:r>
              <a:rPr lang="fr-FR" b="1" i="0" dirty="0">
                <a:solidFill>
                  <a:srgbClr val="374151"/>
                </a:solidFill>
                <a:effectLst/>
                <a:latin typeface="Söhne"/>
              </a:rPr>
              <a:t>Analyse Avancée</a:t>
            </a:r>
            <a:r>
              <a:rPr lang="fr-FR" b="0" i="0" dirty="0">
                <a:solidFill>
                  <a:srgbClr val="374151"/>
                </a:solidFill>
                <a:effectLst/>
                <a:latin typeface="Söhne"/>
              </a:rPr>
              <a:t> : Les données transformées peuvent être utilisées dans Power BI pour la création de rapports et de tableaux de bord analytiques.</a:t>
            </a:r>
          </a:p>
          <a:p>
            <a:pPr marL="171450" indent="-171450" algn="l">
              <a:buFont typeface="Arial" panose="020B0604020202020204" pitchFamily="34" charset="0"/>
              <a:buChar char="•"/>
            </a:pPr>
            <a:r>
              <a:rPr lang="fr-FR" b="1" i="0" dirty="0">
                <a:solidFill>
                  <a:srgbClr val="374151"/>
                </a:solidFill>
                <a:effectLst/>
                <a:latin typeface="Söhne"/>
              </a:rPr>
              <a:t>Application Dynamics 365</a:t>
            </a:r>
            <a:r>
              <a:rPr lang="fr-FR" b="0" i="0" dirty="0">
                <a:solidFill>
                  <a:srgbClr val="374151"/>
                </a:solidFill>
                <a:effectLst/>
                <a:latin typeface="Söhne"/>
              </a:rPr>
              <a:t> : Intégration transparente avec les applications Dynamics 365, pour une utilisation directe des données dans les processus métier.</a:t>
            </a:r>
          </a:p>
          <a:p>
            <a:pPr marL="171450" indent="-171450" algn="l">
              <a:buFont typeface="Arial" panose="020B0604020202020204" pitchFamily="34" charset="0"/>
              <a:buChar char="•"/>
            </a:pPr>
            <a:r>
              <a:rPr lang="fr-FR" b="1" i="0" dirty="0">
                <a:solidFill>
                  <a:srgbClr val="374151"/>
                </a:solidFill>
                <a:effectLst/>
                <a:latin typeface="Söhne"/>
              </a:rPr>
              <a:t>Connecteurs</a:t>
            </a:r>
            <a:r>
              <a:rPr lang="fr-FR" b="0" i="0" dirty="0">
                <a:solidFill>
                  <a:srgbClr val="374151"/>
                </a:solidFill>
                <a:effectLst/>
                <a:latin typeface="Söhne"/>
              </a:rPr>
              <a:t> : Une large gamme de connecteurs est disponible pour accéder aux données de sources diverses comme Salesforce, Google Analytics, Azure SQL </a:t>
            </a:r>
            <a:r>
              <a:rPr lang="fr-FR" b="0" i="0" dirty="0" err="1">
                <a:solidFill>
                  <a:srgbClr val="374151"/>
                </a:solidFill>
                <a:effectLst/>
                <a:latin typeface="Söhne"/>
              </a:rPr>
              <a:t>Database</a:t>
            </a:r>
            <a:r>
              <a:rPr lang="fr-FR" b="0" i="0" dirty="0">
                <a:solidFill>
                  <a:srgbClr val="374151"/>
                </a:solidFill>
                <a:effectLst/>
                <a:latin typeface="Söhne"/>
              </a:rPr>
              <a:t>, etc.</a:t>
            </a:r>
          </a:p>
          <a:p>
            <a:pPr marL="171450" indent="-171450" algn="l">
              <a:buFont typeface="Arial" panose="020B0604020202020204" pitchFamily="34" charset="0"/>
              <a:buChar char="•"/>
            </a:pPr>
            <a:r>
              <a:rPr lang="fr-FR" b="1" i="0" dirty="0">
                <a:solidFill>
                  <a:srgbClr val="374151"/>
                </a:solidFill>
                <a:effectLst/>
                <a:latin typeface="Söhne"/>
              </a:rPr>
              <a:t>Common Data Model (CDM)</a:t>
            </a:r>
            <a:r>
              <a:rPr lang="fr-FR" b="0" i="0" dirty="0">
                <a:solidFill>
                  <a:srgbClr val="374151"/>
                </a:solidFill>
                <a:effectLst/>
                <a:latin typeface="Söhne"/>
              </a:rPr>
              <a:t> : Support du CDM pour standardiser les formats de données et faciliter leur interopérabilité entre applications et services.</a:t>
            </a:r>
          </a:p>
          <a:p>
            <a:pPr marL="171450" indent="-171450" algn="l">
              <a:buFont typeface="Arial" panose="020B0604020202020204" pitchFamily="34" charset="0"/>
              <a:buChar char="•"/>
            </a:pPr>
            <a:r>
              <a:rPr lang="fr-FR" b="1" i="0" dirty="0">
                <a:solidFill>
                  <a:srgbClr val="374151"/>
                </a:solidFill>
                <a:effectLst/>
                <a:latin typeface="Söhne"/>
              </a:rPr>
              <a:t>API</a:t>
            </a:r>
            <a:r>
              <a:rPr lang="fr-FR" b="0" i="0" dirty="0">
                <a:solidFill>
                  <a:srgbClr val="374151"/>
                </a:solidFill>
                <a:effectLst/>
                <a:latin typeface="Söhne"/>
              </a:rPr>
              <a:t> : Des API sont disponibles pour accéder aux </a:t>
            </a:r>
            <a:r>
              <a:rPr lang="fr-FR" b="0" i="0" dirty="0" err="1">
                <a:solidFill>
                  <a:srgbClr val="374151"/>
                </a:solidFill>
                <a:effectLst/>
                <a:latin typeface="Söhne"/>
              </a:rPr>
              <a:t>dataflows</a:t>
            </a:r>
            <a:r>
              <a:rPr lang="fr-FR" b="0" i="0" dirty="0">
                <a:solidFill>
                  <a:srgbClr val="374151"/>
                </a:solidFill>
                <a:effectLst/>
                <a:latin typeface="Söhne"/>
              </a:rPr>
              <a:t> et les manipuler programmablement.</a:t>
            </a:r>
          </a:p>
          <a:p>
            <a:pPr marL="171450" indent="-171450" algn="l">
              <a:buFont typeface="Arial" panose="020B0604020202020204" pitchFamily="34" charset="0"/>
              <a:buChar char="•"/>
            </a:pPr>
            <a:r>
              <a:rPr lang="fr-FR" b="1" i="0" dirty="0">
                <a:solidFill>
                  <a:srgbClr val="374151"/>
                </a:solidFill>
                <a:effectLst/>
                <a:latin typeface="Söhne"/>
              </a:rPr>
              <a:t>Sécurité et Gouvernance</a:t>
            </a:r>
            <a:r>
              <a:rPr lang="fr-FR" b="0" i="0" dirty="0">
                <a:solidFill>
                  <a:srgbClr val="374151"/>
                </a:solidFill>
                <a:effectLst/>
                <a:latin typeface="Söhne"/>
              </a:rPr>
              <a:t> : Les fonctionnalités de sécurité et de gouvernance des données sont intégrées pour assurer la protection des données et la conformité aux politiques de l'entreprise.</a:t>
            </a:r>
          </a:p>
          <a:p>
            <a:pPr marL="0" indent="0">
              <a:buFont typeface="Arial" panose="020B0604020202020204" pitchFamily="34" charset="0"/>
              <a:buNone/>
            </a:pP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10</a:t>
            </a:fld>
            <a:endParaRPr lang="fr-FR"/>
          </a:p>
        </p:txBody>
      </p:sp>
    </p:spTree>
    <p:extLst>
      <p:ext uri="{BB962C8B-B14F-4D97-AF65-F5344CB8AC3E}">
        <p14:creationId xmlns:p14="http://schemas.microsoft.com/office/powerpoint/2010/main" val="3863030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r>
              <a:rPr lang="fr-FR" b="0" i="0" dirty="0">
                <a:solidFill>
                  <a:srgbClr val="374151"/>
                </a:solidFill>
                <a:effectLst/>
                <a:latin typeface="Söhne"/>
              </a:rPr>
            </a:br>
            <a:r>
              <a:rPr lang="fr-FR" b="0" i="0" dirty="0">
                <a:solidFill>
                  <a:srgbClr val="374151"/>
                </a:solidFill>
                <a:effectLst/>
                <a:latin typeface="Söhne"/>
              </a:rPr>
              <a:t>Les capacités d'intégration de l’API Web de Dataverse  :</a:t>
            </a:r>
          </a:p>
          <a:p>
            <a:pPr algn="l"/>
            <a:endParaRPr lang="fr-FR" b="0" i="0" dirty="0">
              <a:solidFill>
                <a:srgbClr val="374151"/>
              </a:solidFill>
              <a:effectLst/>
              <a:latin typeface="Söhne"/>
            </a:endParaRPr>
          </a:p>
          <a:p>
            <a:pPr marL="171450" indent="-171450" algn="l">
              <a:buFont typeface="Arial" panose="020B0604020202020204" pitchFamily="34" charset="0"/>
              <a:buChar char="•"/>
            </a:pPr>
            <a:r>
              <a:rPr lang="fr-FR" b="1" i="0" dirty="0">
                <a:solidFill>
                  <a:srgbClr val="374151"/>
                </a:solidFill>
                <a:effectLst/>
                <a:latin typeface="Söhne"/>
              </a:rPr>
              <a:t>CRUD Operations</a:t>
            </a:r>
            <a:r>
              <a:rPr lang="fr-FR" b="0" i="0" dirty="0">
                <a:solidFill>
                  <a:srgbClr val="374151"/>
                </a:solidFill>
                <a:effectLst/>
                <a:latin typeface="Söhne"/>
              </a:rPr>
              <a:t> : Elles permettent de réaliser des opérations de création, de lecture, de mise à jour et de suppression (CRUD) sur les données stockées dans Dataverse.</a:t>
            </a:r>
          </a:p>
          <a:p>
            <a:pPr marL="171450" indent="-171450" algn="l">
              <a:buFont typeface="Arial" panose="020B0604020202020204" pitchFamily="34" charset="0"/>
              <a:buChar char="•"/>
            </a:pPr>
            <a:r>
              <a:rPr lang="fr-FR" b="1" i="0" dirty="0">
                <a:solidFill>
                  <a:srgbClr val="374151"/>
                </a:solidFill>
                <a:effectLst/>
                <a:latin typeface="Söhne"/>
              </a:rPr>
              <a:t>Interactions Programmables</a:t>
            </a:r>
            <a:r>
              <a:rPr lang="fr-FR" b="0" i="0" dirty="0">
                <a:solidFill>
                  <a:srgbClr val="374151"/>
                </a:solidFill>
                <a:effectLst/>
                <a:latin typeface="Söhne"/>
              </a:rPr>
              <a:t> : Les développeurs peuvent interagir avec les données de Dataverse </a:t>
            </a:r>
            <a:r>
              <a:rPr lang="fr-FR" b="0" i="0" dirty="0" err="1">
                <a:solidFill>
                  <a:srgbClr val="374151"/>
                </a:solidFill>
                <a:effectLst/>
                <a:latin typeface="Söhne"/>
              </a:rPr>
              <a:t>programmatiquement</a:t>
            </a:r>
            <a:r>
              <a:rPr lang="fr-FR" b="0" i="0" dirty="0">
                <a:solidFill>
                  <a:srgbClr val="374151"/>
                </a:solidFill>
                <a:effectLst/>
                <a:latin typeface="Söhne"/>
              </a:rPr>
              <a:t> à l'aide des API RESTful.</a:t>
            </a:r>
          </a:p>
          <a:p>
            <a:pPr marL="171450" indent="-171450" algn="l">
              <a:buFont typeface="Arial" panose="020B0604020202020204" pitchFamily="34" charset="0"/>
              <a:buChar char="•"/>
            </a:pPr>
            <a:r>
              <a:rPr lang="fr-FR" b="1" i="0" dirty="0">
                <a:solidFill>
                  <a:srgbClr val="374151"/>
                </a:solidFill>
                <a:effectLst/>
                <a:latin typeface="Söhne"/>
              </a:rPr>
              <a:t>Intégration avec des Applications Externes</a:t>
            </a:r>
            <a:r>
              <a:rPr lang="fr-FR" b="0" i="0" dirty="0">
                <a:solidFill>
                  <a:srgbClr val="374151"/>
                </a:solidFill>
                <a:effectLst/>
                <a:latin typeface="Söhne"/>
              </a:rPr>
              <a:t> : Les API facilitent l'intégration avec des applications externes, des services personnalisés, et des systèmes tiers.</a:t>
            </a:r>
          </a:p>
          <a:p>
            <a:pPr marL="171450" indent="-171450" algn="l">
              <a:buFont typeface="Arial" panose="020B0604020202020204" pitchFamily="34" charset="0"/>
              <a:buChar char="•"/>
            </a:pPr>
            <a:r>
              <a:rPr lang="fr-FR" b="1" i="0" dirty="0">
                <a:solidFill>
                  <a:srgbClr val="374151"/>
                </a:solidFill>
                <a:effectLst/>
                <a:latin typeface="Söhne"/>
              </a:rPr>
              <a:t>Automation et Orchestration</a:t>
            </a:r>
            <a:r>
              <a:rPr lang="fr-FR" b="0" i="0" dirty="0">
                <a:solidFill>
                  <a:srgbClr val="374151"/>
                </a:solidFill>
                <a:effectLst/>
                <a:latin typeface="Söhne"/>
              </a:rPr>
              <a:t> : Possibilité d'automatiser des processus métier et d'orchestrer des flux de travail entre différents services en utilisant les API.</a:t>
            </a:r>
          </a:p>
          <a:p>
            <a:pPr marL="171450" indent="-171450" algn="l">
              <a:buFont typeface="Arial" panose="020B0604020202020204" pitchFamily="34" charset="0"/>
              <a:buChar char="•"/>
            </a:pPr>
            <a:r>
              <a:rPr lang="fr-FR" b="1" i="0" dirty="0">
                <a:solidFill>
                  <a:srgbClr val="374151"/>
                </a:solidFill>
                <a:effectLst/>
                <a:latin typeface="Söhne"/>
              </a:rPr>
              <a:t>Support d'OData</a:t>
            </a:r>
            <a:r>
              <a:rPr lang="fr-FR" b="0" i="0" dirty="0">
                <a:solidFill>
                  <a:srgbClr val="374151"/>
                </a:solidFill>
                <a:effectLst/>
                <a:latin typeface="Söhne"/>
              </a:rPr>
              <a:t> : Elles utilisent le protocole OData (V4) pour permettre une standardisation dans l'accès aux données et leur manipulation.</a:t>
            </a:r>
          </a:p>
          <a:p>
            <a:pPr marL="171450" indent="-171450" algn="l">
              <a:buFont typeface="Arial" panose="020B0604020202020204" pitchFamily="34" charset="0"/>
              <a:buChar char="•"/>
            </a:pPr>
            <a:r>
              <a:rPr lang="fr-FR" b="1" i="0" dirty="0">
                <a:solidFill>
                  <a:srgbClr val="374151"/>
                </a:solidFill>
                <a:effectLst/>
                <a:latin typeface="Söhne"/>
              </a:rPr>
              <a:t>Sécurité Avancée</a:t>
            </a:r>
            <a:r>
              <a:rPr lang="fr-FR" b="0" i="0" dirty="0">
                <a:solidFill>
                  <a:srgbClr val="374151"/>
                </a:solidFill>
                <a:effectLst/>
                <a:latin typeface="Söhne"/>
              </a:rPr>
              <a:t> : Les API respectent les politiques de sécurité de Dataverse, y compris l'authentification et l'autorisation basées sur Azure Active Directory.</a:t>
            </a:r>
          </a:p>
          <a:p>
            <a:pPr marL="171450" indent="-171450" algn="l">
              <a:buFont typeface="Arial" panose="020B0604020202020204" pitchFamily="34" charset="0"/>
              <a:buChar char="•"/>
            </a:pPr>
            <a:r>
              <a:rPr lang="fr-FR" b="1" i="0" dirty="0">
                <a:solidFill>
                  <a:srgbClr val="374151"/>
                </a:solidFill>
                <a:effectLst/>
                <a:latin typeface="Söhne"/>
              </a:rPr>
              <a:t>Richesse des Métadonnées</a:t>
            </a:r>
            <a:r>
              <a:rPr lang="fr-FR" b="0" i="0" dirty="0">
                <a:solidFill>
                  <a:srgbClr val="374151"/>
                </a:solidFill>
                <a:effectLst/>
                <a:latin typeface="Söhne"/>
              </a:rPr>
              <a:t> : Elles fournissent l'accès aux métadonnées, permettant aux applications de s'adapter dynamiquement aux changements de schéma.</a:t>
            </a:r>
          </a:p>
          <a:p>
            <a:pPr marL="171450" indent="-171450" algn="l">
              <a:buFont typeface="Arial" panose="020B0604020202020204" pitchFamily="34" charset="0"/>
              <a:buChar char="•"/>
            </a:pPr>
            <a:r>
              <a:rPr lang="fr-FR" b="1" i="0" dirty="0">
                <a:solidFill>
                  <a:srgbClr val="374151"/>
                </a:solidFill>
                <a:effectLst/>
                <a:latin typeface="Söhne"/>
              </a:rPr>
              <a:t>Webhooks et Plugins</a:t>
            </a:r>
            <a:r>
              <a:rPr lang="fr-FR" b="0" i="0" dirty="0">
                <a:solidFill>
                  <a:srgbClr val="374151"/>
                </a:solidFill>
                <a:effectLst/>
                <a:latin typeface="Söhne"/>
              </a:rPr>
              <a:t> : Support pour l'utilisation de </a:t>
            </a:r>
            <a:r>
              <a:rPr lang="fr-FR" b="1" i="0" dirty="0">
                <a:solidFill>
                  <a:srgbClr val="374151"/>
                </a:solidFill>
                <a:effectLst/>
                <a:latin typeface="Söhne"/>
              </a:rPr>
              <a:t>webhooks</a:t>
            </a:r>
            <a:r>
              <a:rPr lang="fr-FR" b="0" i="0" dirty="0">
                <a:solidFill>
                  <a:srgbClr val="374151"/>
                </a:solidFill>
                <a:effectLst/>
                <a:latin typeface="Söhne"/>
              </a:rPr>
              <a:t> et </a:t>
            </a:r>
            <a:r>
              <a:rPr lang="fr-FR" b="1" i="0" dirty="0">
                <a:solidFill>
                  <a:srgbClr val="374151"/>
                </a:solidFill>
                <a:effectLst/>
                <a:latin typeface="Söhne"/>
              </a:rPr>
              <a:t>plugins</a:t>
            </a:r>
            <a:r>
              <a:rPr lang="fr-FR" b="0" i="0" dirty="0">
                <a:solidFill>
                  <a:srgbClr val="374151"/>
                </a:solidFill>
                <a:effectLst/>
                <a:latin typeface="Söhne"/>
              </a:rPr>
              <a:t> pour étendre les fonctionnalités et les intégrations avec d'autres services.</a:t>
            </a:r>
          </a:p>
          <a:p>
            <a:pPr marL="171450" indent="-171450" algn="l">
              <a:buFont typeface="Arial" panose="020B0604020202020204" pitchFamily="34" charset="0"/>
              <a:buChar char="•"/>
            </a:pPr>
            <a:r>
              <a:rPr lang="fr-FR" b="1" i="0" dirty="0">
                <a:solidFill>
                  <a:srgbClr val="374151"/>
                </a:solidFill>
                <a:effectLst/>
                <a:latin typeface="Söhne"/>
              </a:rPr>
              <a:t>Intégration avec Power Platform</a:t>
            </a:r>
            <a:r>
              <a:rPr lang="fr-FR" b="0" i="0" dirty="0">
                <a:solidFill>
                  <a:srgbClr val="374151"/>
                </a:solidFill>
                <a:effectLst/>
                <a:latin typeface="Söhne"/>
              </a:rPr>
              <a:t> :</a:t>
            </a:r>
          </a:p>
          <a:p>
            <a:pPr marL="171450" indent="-171450" algn="l">
              <a:buFont typeface="Arial" panose="020B0604020202020204" pitchFamily="34" charset="0"/>
              <a:buChar char="•"/>
            </a:pPr>
            <a:r>
              <a:rPr lang="fr-FR" b="1" i="0" dirty="0">
                <a:solidFill>
                  <a:srgbClr val="374151"/>
                </a:solidFill>
                <a:effectLst/>
                <a:latin typeface="Söhne"/>
              </a:rPr>
              <a:t>Fonctionnalités de Recherche</a:t>
            </a:r>
            <a:r>
              <a:rPr lang="fr-FR" b="0" i="0" dirty="0">
                <a:solidFill>
                  <a:srgbClr val="374151"/>
                </a:solidFill>
                <a:effectLst/>
                <a:latin typeface="Söhne"/>
              </a:rPr>
              <a:t> : Filtrage puissantes à travers les données.</a:t>
            </a:r>
          </a:p>
          <a:p>
            <a:pPr marL="0" indent="0">
              <a:buFont typeface="Arial" panose="020B0604020202020204" pitchFamily="34" charset="0"/>
              <a:buNone/>
            </a:pP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11</a:t>
            </a:fld>
            <a:endParaRPr lang="fr-FR"/>
          </a:p>
        </p:txBody>
      </p:sp>
    </p:spTree>
    <p:extLst>
      <p:ext uri="{BB962C8B-B14F-4D97-AF65-F5344CB8AC3E}">
        <p14:creationId xmlns:p14="http://schemas.microsoft.com/office/powerpoint/2010/main" val="2594604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374151"/>
                </a:solidFill>
                <a:effectLst/>
                <a:latin typeface="Söhne"/>
              </a:rPr>
              <a:t>Azure </a:t>
            </a:r>
            <a:r>
              <a:rPr lang="fr-FR" b="0" i="0" dirty="0" err="1">
                <a:solidFill>
                  <a:srgbClr val="374151"/>
                </a:solidFill>
                <a:effectLst/>
                <a:latin typeface="Söhne"/>
              </a:rPr>
              <a:t>Integration</a:t>
            </a:r>
            <a:r>
              <a:rPr lang="fr-FR" b="0" i="0" dirty="0">
                <a:solidFill>
                  <a:srgbClr val="374151"/>
                </a:solidFill>
                <a:effectLst/>
                <a:latin typeface="Söhne"/>
              </a:rPr>
              <a:t> Services est un ensemble de services dans la plateforme cloud de Microsoft Azure, conçu pour faciliter l'intégration de divers systèmes et applications. Voici une présentation succincte de ses capacités :</a:t>
            </a:r>
          </a:p>
          <a:p>
            <a:pPr algn="l"/>
            <a:endParaRPr lang="fr-FR" b="0" i="0" dirty="0">
              <a:solidFill>
                <a:srgbClr val="374151"/>
              </a:solidFill>
              <a:effectLst/>
              <a:latin typeface="Söhne"/>
            </a:endParaRPr>
          </a:p>
          <a:p>
            <a:pPr marL="171450" indent="-171450" algn="l">
              <a:buFont typeface="Arial" panose="020B0604020202020204" pitchFamily="34" charset="0"/>
              <a:buChar char="•"/>
            </a:pPr>
            <a:r>
              <a:rPr lang="fr-FR" b="1" i="0" dirty="0">
                <a:solidFill>
                  <a:srgbClr val="374151"/>
                </a:solidFill>
                <a:effectLst/>
                <a:latin typeface="Söhne"/>
              </a:rPr>
              <a:t>Azure Logic Apps</a:t>
            </a:r>
            <a:r>
              <a:rPr lang="fr-FR" b="0" i="0" dirty="0">
                <a:solidFill>
                  <a:srgbClr val="374151"/>
                </a:solidFill>
                <a:effectLst/>
                <a:latin typeface="Söhne"/>
              </a:rPr>
              <a:t> : Permet de concevoir et de déployer des flux de travail automatisés pour orchestrer l'intégration entre les applications, les données, les systèmes et les services.</a:t>
            </a:r>
          </a:p>
          <a:p>
            <a:pPr marL="171450" indent="-171450" algn="l">
              <a:buFont typeface="Arial" panose="020B0604020202020204" pitchFamily="34" charset="0"/>
              <a:buChar char="•"/>
            </a:pPr>
            <a:r>
              <a:rPr lang="fr-FR" b="1" i="0" dirty="0">
                <a:solidFill>
                  <a:srgbClr val="374151"/>
                </a:solidFill>
                <a:effectLst/>
                <a:latin typeface="Söhne"/>
              </a:rPr>
              <a:t>Azure Service Bus</a:t>
            </a:r>
            <a:r>
              <a:rPr lang="fr-FR" b="0" i="0" dirty="0">
                <a:solidFill>
                  <a:srgbClr val="374151"/>
                </a:solidFill>
                <a:effectLst/>
                <a:latin typeface="Söhne"/>
              </a:rPr>
              <a:t> : Fournit une infrastructure de messagerie fiable entre les applications et les services, y compris les files d'attente, les rubriques et les abonnements pour des communications asynchrones.</a:t>
            </a:r>
          </a:p>
          <a:p>
            <a:pPr marL="171450" indent="-171450" algn="l">
              <a:buFont typeface="Arial" panose="020B0604020202020204" pitchFamily="34" charset="0"/>
              <a:buChar char="•"/>
            </a:pPr>
            <a:r>
              <a:rPr lang="fr-FR" b="1" i="0" dirty="0">
                <a:solidFill>
                  <a:srgbClr val="374151"/>
                </a:solidFill>
                <a:effectLst/>
                <a:latin typeface="Söhne"/>
              </a:rPr>
              <a:t>Azure API Management</a:t>
            </a:r>
            <a:r>
              <a:rPr lang="fr-FR" b="0" i="0" dirty="0">
                <a:solidFill>
                  <a:srgbClr val="374151"/>
                </a:solidFill>
                <a:effectLst/>
                <a:latin typeface="Söhne"/>
              </a:rPr>
              <a:t> : Permet la création, la gestion et la sécurisation des API pour exposer les services et les données de façon contrôlée et évolutive.</a:t>
            </a:r>
          </a:p>
          <a:p>
            <a:pPr marL="171450" indent="-171450" algn="l">
              <a:buFont typeface="Arial" panose="020B0604020202020204" pitchFamily="34" charset="0"/>
              <a:buChar char="•"/>
            </a:pPr>
            <a:r>
              <a:rPr lang="fr-FR" b="1" i="0" dirty="0">
                <a:solidFill>
                  <a:srgbClr val="374151"/>
                </a:solidFill>
                <a:effectLst/>
                <a:latin typeface="Söhne"/>
              </a:rPr>
              <a:t>Azure Event </a:t>
            </a:r>
            <a:r>
              <a:rPr lang="fr-FR" b="1" i="0" dirty="0" err="1">
                <a:solidFill>
                  <a:srgbClr val="374151"/>
                </a:solidFill>
                <a:effectLst/>
                <a:latin typeface="Söhne"/>
              </a:rPr>
              <a:t>Grid</a:t>
            </a:r>
            <a:r>
              <a:rPr lang="fr-FR" b="0" i="0" dirty="0">
                <a:solidFill>
                  <a:srgbClr val="374151"/>
                </a:solidFill>
                <a:effectLst/>
                <a:latin typeface="Söhne"/>
              </a:rPr>
              <a:t> : Service d'événements qui aide à construire des applications basées sur des architectures réactives, permettant de détecter et de réagir à des événements dans Azure ou des applications tierces.</a:t>
            </a:r>
          </a:p>
          <a:p>
            <a:pPr marL="171450" indent="-171450" algn="l">
              <a:buFont typeface="Arial" panose="020B0604020202020204" pitchFamily="34" charset="0"/>
              <a:buChar char="•"/>
            </a:pPr>
            <a:r>
              <a:rPr lang="fr-FR" b="1" i="0" dirty="0">
                <a:solidFill>
                  <a:srgbClr val="374151"/>
                </a:solidFill>
                <a:effectLst/>
                <a:latin typeface="Söhne"/>
              </a:rPr>
              <a:t>Intégrations B2B</a:t>
            </a:r>
            <a:r>
              <a:rPr lang="fr-FR" b="0" i="0" dirty="0">
                <a:solidFill>
                  <a:srgbClr val="374151"/>
                </a:solidFill>
                <a:effectLst/>
                <a:latin typeface="Söhne"/>
              </a:rPr>
              <a:t> : Offre des capacités d'intégration B2B grâce à des protocoles standardisés comme EDI, permettant des échanges de données sécurisés avec des partenaires commerciaux.</a:t>
            </a:r>
          </a:p>
          <a:p>
            <a:pPr marL="171450" indent="-171450" algn="l">
              <a:buFont typeface="Arial" panose="020B0604020202020204" pitchFamily="34" charset="0"/>
              <a:buChar char="•"/>
            </a:pPr>
            <a:r>
              <a:rPr lang="fr-FR" b="1" i="0" dirty="0">
                <a:solidFill>
                  <a:srgbClr val="374151"/>
                </a:solidFill>
                <a:effectLst/>
                <a:latin typeface="Söhne"/>
              </a:rPr>
              <a:t>Connecteurs Prédéfinis</a:t>
            </a:r>
            <a:r>
              <a:rPr lang="fr-FR" b="0" i="0" dirty="0">
                <a:solidFill>
                  <a:srgbClr val="374151"/>
                </a:solidFill>
                <a:effectLst/>
                <a:latin typeface="Söhne"/>
              </a:rPr>
              <a:t> : Un vaste éventail de connecteurs préconçus pour intégrer facilement des services populaires tels que Salesforce, Office 365, et d'autres applications SaaS.</a:t>
            </a:r>
          </a:p>
          <a:p>
            <a:pPr marL="171450" indent="-171450" algn="l">
              <a:buFont typeface="Arial" panose="020B0604020202020204" pitchFamily="34" charset="0"/>
              <a:buChar char="•"/>
            </a:pPr>
            <a:r>
              <a:rPr lang="fr-FR" b="1" i="0" dirty="0">
                <a:solidFill>
                  <a:srgbClr val="374151"/>
                </a:solidFill>
                <a:effectLst/>
                <a:latin typeface="Söhne"/>
              </a:rPr>
              <a:t>Connectivité Hybride</a:t>
            </a:r>
            <a:r>
              <a:rPr lang="fr-FR" b="0" i="0" dirty="0">
                <a:solidFill>
                  <a:srgbClr val="374151"/>
                </a:solidFill>
                <a:effectLst/>
                <a:latin typeface="Söhne"/>
              </a:rPr>
              <a:t> : Supporte l'intégration hybride avec des environnements sur site grâce à Azure Relay et Azure Data Factory.</a:t>
            </a:r>
          </a:p>
          <a:p>
            <a:pPr marL="171450" indent="-171450" algn="l">
              <a:buFont typeface="Arial" panose="020B0604020202020204" pitchFamily="34" charset="0"/>
              <a:buChar char="•"/>
            </a:pPr>
            <a:r>
              <a:rPr lang="fr-FR" b="1" i="0" dirty="0">
                <a:solidFill>
                  <a:srgbClr val="374151"/>
                </a:solidFill>
                <a:effectLst/>
                <a:latin typeface="Söhne"/>
              </a:rPr>
              <a:t>Monitoring et Diagnostics</a:t>
            </a:r>
            <a:r>
              <a:rPr lang="fr-FR" b="0" i="0" dirty="0">
                <a:solidFill>
                  <a:srgbClr val="374151"/>
                </a:solidFill>
                <a:effectLst/>
                <a:latin typeface="Söhne"/>
              </a:rPr>
              <a:t> : Des fonctionnalités de surveillance et de diagnostic avancées sont intégrées pour suivre les performances et la santé des intégrations.</a:t>
            </a:r>
          </a:p>
          <a:p>
            <a:pPr marL="171450" indent="-171450" algn="l">
              <a:buFont typeface="Arial" panose="020B0604020202020204" pitchFamily="34" charset="0"/>
              <a:buChar char="•"/>
            </a:pPr>
            <a:r>
              <a:rPr lang="fr-FR" b="1" i="0" dirty="0">
                <a:solidFill>
                  <a:srgbClr val="374151"/>
                </a:solidFill>
                <a:effectLst/>
                <a:latin typeface="Söhne"/>
              </a:rPr>
              <a:t>Sécurité et Conformité</a:t>
            </a:r>
            <a:r>
              <a:rPr lang="fr-FR" b="0" i="0" dirty="0">
                <a:solidFill>
                  <a:srgbClr val="374151"/>
                </a:solidFill>
                <a:effectLst/>
                <a:latin typeface="Söhne"/>
              </a:rPr>
              <a:t> : Assure la sécurité des données et des services intégrés, avec le support des normes de conformité de l'industrie.</a:t>
            </a:r>
          </a:p>
          <a:p>
            <a:pPr marL="171450" indent="-171450" algn="l">
              <a:buFont typeface="Arial" panose="020B0604020202020204" pitchFamily="34" charset="0"/>
              <a:buChar char="•"/>
            </a:pPr>
            <a:r>
              <a:rPr lang="fr-FR" b="1" i="0" dirty="0">
                <a:solidFill>
                  <a:srgbClr val="374151"/>
                </a:solidFill>
                <a:effectLst/>
                <a:latin typeface="Söhne"/>
              </a:rPr>
              <a:t>Développement et Opérations</a:t>
            </a:r>
            <a:r>
              <a:rPr lang="fr-FR" b="0" i="0" dirty="0">
                <a:solidFill>
                  <a:srgbClr val="374151"/>
                </a:solidFill>
                <a:effectLst/>
                <a:latin typeface="Söhne"/>
              </a:rPr>
              <a:t> : Facilite l'intégration DevOps avec des outils tels que Azure DevOps, GitHub, et des capacités de déploiement continu.</a:t>
            </a:r>
          </a:p>
          <a:p>
            <a:pPr marL="0" indent="0">
              <a:buFont typeface="Arial" panose="020B0604020202020204" pitchFamily="34" charset="0"/>
              <a:buNone/>
            </a:pPr>
            <a:endParaRPr lang="en-GB" b="0"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12</a:t>
            </a:fld>
            <a:endParaRPr lang="fr-FR"/>
          </a:p>
        </p:txBody>
      </p:sp>
    </p:spTree>
    <p:extLst>
      <p:ext uri="{BB962C8B-B14F-4D97-AF65-F5344CB8AC3E}">
        <p14:creationId xmlns:p14="http://schemas.microsoft.com/office/powerpoint/2010/main" val="387318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4038600" y="1122363"/>
            <a:ext cx="7825160" cy="2387600"/>
          </a:xfrm>
          <a:solidFill>
            <a:srgbClr val="742774">
              <a:alpha val="50000"/>
            </a:srgbClr>
          </a:solidFill>
        </p:spPr>
        <p:txBody>
          <a:bodyPr anchor="b"/>
          <a:lstStyle>
            <a:lvl1pPr algn="l">
              <a:defRPr sz="6000">
                <a:solidFill>
                  <a:schemeClr val="bg1"/>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hasCustomPrompt="1"/>
          </p:nvPr>
        </p:nvSpPr>
        <p:spPr>
          <a:xfrm>
            <a:off x="4038600" y="3602038"/>
            <a:ext cx="7825160" cy="1213802"/>
          </a:xfrm>
          <a:solidFill>
            <a:srgbClr val="0066FF">
              <a:alpha val="50000"/>
            </a:srgbClr>
          </a:solid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 ou supprimez-le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393175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7784162"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4073" y="242736"/>
            <a:ext cx="668870" cy="668870"/>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418879" y="437839"/>
            <a:ext cx="1538849" cy="335863"/>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2265" y="911606"/>
            <a:ext cx="1218251" cy="726070"/>
          </a:xfrm>
          <a:prstGeom prst="rect">
            <a:avLst/>
          </a:prstGeom>
        </p:spPr>
      </p:pic>
    </p:spTree>
    <p:extLst>
      <p:ext uri="{BB962C8B-B14F-4D97-AF65-F5344CB8AC3E}">
        <p14:creationId xmlns:p14="http://schemas.microsoft.com/office/powerpoint/2010/main" val="400547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16" name="Larme 15">
            <a:extLst>
              <a:ext uri="{FF2B5EF4-FFF2-40B4-BE49-F238E27FC236}">
                <a16:creationId xmlns:a16="http://schemas.microsoft.com/office/drawing/2014/main" id="{F5531C26-F9C2-4F79-9C24-5220848E14C1}"/>
              </a:ext>
            </a:extLst>
          </p:cNvPr>
          <p:cNvSpPr/>
          <p:nvPr userDrawn="1"/>
        </p:nvSpPr>
        <p:spPr>
          <a:xfrm>
            <a:off x="5328359" y="0"/>
            <a:ext cx="6858000" cy="6858000"/>
          </a:xfrm>
          <a:prstGeom prst="teardrop">
            <a:avLst/>
          </a:prstGeom>
          <a:solidFill>
            <a:srgbClr val="742774">
              <a:alpha val="50000"/>
            </a:srgbClr>
          </a:solidFill>
          <a:ln w="76200">
            <a:solidFill>
              <a:srgbClr val="742774"/>
            </a:solidFill>
            <a:extLst>
              <a:ext uri="{C807C97D-BFC1-408E-A445-0C87EB9F89A2}">
                <ask:lineSketchStyleProps xmlns:ask="http://schemas.microsoft.com/office/drawing/2018/sketchyshapes" sd="885916499">
                  <a:custGeom>
                    <a:avLst/>
                    <a:gdLst>
                      <a:gd name="connsiteX0" fmla="*/ 0 w 6858000"/>
                      <a:gd name="connsiteY0" fmla="*/ 3429000 h 6858000"/>
                      <a:gd name="connsiteX1" fmla="*/ 3429000 w 6858000"/>
                      <a:gd name="connsiteY1" fmla="*/ 0 h 6858000"/>
                      <a:gd name="connsiteX2" fmla="*/ 6858000 w 6858000"/>
                      <a:gd name="connsiteY2" fmla="*/ 0 h 6858000"/>
                      <a:gd name="connsiteX3" fmla="*/ 6858000 w 6858000"/>
                      <a:gd name="connsiteY3" fmla="*/ 3429000 h 6858000"/>
                      <a:gd name="connsiteX4" fmla="*/ 3429000 w 6858000"/>
                      <a:gd name="connsiteY4" fmla="*/ 6858000 h 6858000"/>
                      <a:gd name="connsiteX5" fmla="*/ 0 w 6858000"/>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58000" fill="none" extrusionOk="0">
                        <a:moveTo>
                          <a:pt x="0" y="3429000"/>
                        </a:moveTo>
                        <a:cubicBezTo>
                          <a:pt x="-356662" y="1537951"/>
                          <a:pt x="1694094" y="130777"/>
                          <a:pt x="3429000" y="0"/>
                        </a:cubicBezTo>
                        <a:cubicBezTo>
                          <a:pt x="3818563" y="135085"/>
                          <a:pt x="5184566" y="20046"/>
                          <a:pt x="6858000" y="0"/>
                        </a:cubicBezTo>
                        <a:cubicBezTo>
                          <a:pt x="6797011" y="1075024"/>
                          <a:pt x="6731433" y="2040130"/>
                          <a:pt x="6858000" y="3429000"/>
                        </a:cubicBezTo>
                        <a:cubicBezTo>
                          <a:pt x="6871904" y="5354278"/>
                          <a:pt x="5416245" y="6876334"/>
                          <a:pt x="3429000" y="6858000"/>
                        </a:cubicBezTo>
                        <a:cubicBezTo>
                          <a:pt x="1350129" y="6858872"/>
                          <a:pt x="-94981" y="5340109"/>
                          <a:pt x="0" y="3429000"/>
                        </a:cubicBezTo>
                        <a:close/>
                      </a:path>
                      <a:path w="6858000" h="6858000" stroke="0" extrusionOk="0">
                        <a:moveTo>
                          <a:pt x="0" y="3429000"/>
                        </a:moveTo>
                        <a:cubicBezTo>
                          <a:pt x="99255" y="1193223"/>
                          <a:pt x="1801419" y="107880"/>
                          <a:pt x="3429000" y="0"/>
                        </a:cubicBezTo>
                        <a:cubicBezTo>
                          <a:pt x="4719047" y="-11961"/>
                          <a:pt x="6308948" y="77667"/>
                          <a:pt x="6858000" y="0"/>
                        </a:cubicBezTo>
                        <a:cubicBezTo>
                          <a:pt x="6769526" y="764345"/>
                          <a:pt x="6962576" y="2324080"/>
                          <a:pt x="6858000" y="3429000"/>
                        </a:cubicBezTo>
                        <a:cubicBezTo>
                          <a:pt x="6809443" y="5076263"/>
                          <a:pt x="5372160" y="6946033"/>
                          <a:pt x="3429000" y="6858000"/>
                        </a:cubicBezTo>
                        <a:cubicBezTo>
                          <a:pt x="1701082" y="6587894"/>
                          <a:pt x="227572" y="5403162"/>
                          <a:pt x="0" y="34290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6268720" y="868362"/>
            <a:ext cx="5595040" cy="2387600"/>
          </a:xfrm>
          <a:noFill/>
        </p:spPr>
        <p:txBody>
          <a:bodyPr anchor="b"/>
          <a:lstStyle>
            <a:lvl1pPr algn="l">
              <a:defRPr sz="6000">
                <a:solidFill>
                  <a:srgbClr val="742774"/>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p:nvPr>
        </p:nvSpPr>
        <p:spPr>
          <a:xfrm>
            <a:off x="6268720" y="3602038"/>
            <a:ext cx="5595040" cy="1213802"/>
          </a:xfrm>
          <a:no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144050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D7EF6EA1-278B-46E6-B1D1-3E3A676F29BE}"/>
              </a:ext>
            </a:extLst>
          </p:cNvPr>
          <p:cNvGrpSpPr/>
          <p:nvPr userDrawn="1"/>
        </p:nvGrpSpPr>
        <p:grpSpPr>
          <a:xfrm>
            <a:off x="0" y="185738"/>
            <a:ext cx="1262214" cy="927344"/>
            <a:chOff x="62249" y="880925"/>
            <a:chExt cx="2340716" cy="1719715"/>
          </a:xfrm>
        </p:grpSpPr>
        <p:pic>
          <p:nvPicPr>
            <p:cNvPr id="8" name="Graphique 7">
              <a:extLst>
                <a:ext uri="{FF2B5EF4-FFF2-40B4-BE49-F238E27FC236}">
                  <a16:creationId xmlns:a16="http://schemas.microsoft.com/office/drawing/2014/main" id="{FA306CA2-B68B-4667-85A7-EAA7B35AA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5EEBCE9D-DE8D-4BAE-A1FA-E74841C8C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72C6EE11-1A83-45F3-85CC-3C8EBBCC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49" y="1044479"/>
              <a:ext cx="794518" cy="916751"/>
            </a:xfrm>
            <a:prstGeom prst="rect">
              <a:avLst/>
            </a:prstGeom>
          </p:spPr>
        </p:pic>
      </p:grpSp>
      <p:sp>
        <p:nvSpPr>
          <p:cNvPr id="2" name="Titre 1">
            <a:extLst>
              <a:ext uri="{FF2B5EF4-FFF2-40B4-BE49-F238E27FC236}">
                <a16:creationId xmlns:a16="http://schemas.microsoft.com/office/drawing/2014/main" id="{3CD569BB-63D2-49B2-9214-320450B63D67}"/>
              </a:ext>
            </a:extLst>
          </p:cNvPr>
          <p:cNvSpPr>
            <a:spLocks noGrp="1"/>
          </p:cNvSpPr>
          <p:nvPr>
            <p:ph type="title"/>
          </p:nvPr>
        </p:nvSpPr>
        <p:spPr>
          <a:xfrm>
            <a:off x="554090" y="105503"/>
            <a:ext cx="10722812" cy="987898"/>
          </a:xfrm>
        </p:spPr>
        <p:txBody>
          <a:bodyPr/>
          <a:lstStyle>
            <a:lvl1pPr>
              <a:defRPr>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Espace réservé du contenu 2">
            <a:extLst>
              <a:ext uri="{FF2B5EF4-FFF2-40B4-BE49-F238E27FC236}">
                <a16:creationId xmlns:a16="http://schemas.microsoft.com/office/drawing/2014/main" id="{A795EC67-11F6-4955-A0F3-9EE6259AC156}"/>
              </a:ext>
            </a:extLst>
          </p:cNvPr>
          <p:cNvSpPr>
            <a:spLocks noGrp="1"/>
          </p:cNvSpPr>
          <p:nvPr>
            <p:ph idx="1"/>
          </p:nvPr>
        </p:nvSpPr>
        <p:spPr>
          <a:xfrm>
            <a:off x="554090" y="1483360"/>
            <a:ext cx="10799710" cy="4693603"/>
          </a:xfrm>
        </p:spPr>
        <p:txBody>
          <a:bodyPr/>
          <a:lstStyle>
            <a:lvl1pPr marL="457200" indent="-457200">
              <a:buFont typeface="Arial" panose="020B0604020202020204" pitchFamily="34" charset="0"/>
              <a:buChar char="•"/>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826D92A-F7FE-457F-ACB1-4E9297A17D5C}"/>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246817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6ECBA51-E5D7-4C79-9462-3F23E6C718C3}"/>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144377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20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65188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61748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83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228126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2EEF76C-50F2-4A75-9B6E-E785838ED01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grpSp>
        <p:nvGrpSpPr>
          <p:cNvPr id="7" name="Groupe 6">
            <a:extLst>
              <a:ext uri="{FF2B5EF4-FFF2-40B4-BE49-F238E27FC236}">
                <a16:creationId xmlns:a16="http://schemas.microsoft.com/office/drawing/2014/main" id="{3066B553-CD53-4557-A085-4B91C9D44E77}"/>
              </a:ext>
            </a:extLst>
          </p:cNvPr>
          <p:cNvGrpSpPr/>
          <p:nvPr userDrawn="1"/>
        </p:nvGrpSpPr>
        <p:grpSpPr>
          <a:xfrm>
            <a:off x="10854071" y="5892678"/>
            <a:ext cx="1262214" cy="927344"/>
            <a:chOff x="62249" y="880925"/>
            <a:chExt cx="2340716" cy="1719715"/>
          </a:xfrm>
        </p:grpSpPr>
        <p:pic>
          <p:nvPicPr>
            <p:cNvPr id="8" name="Graphique 7">
              <a:extLst>
                <a:ext uri="{FF2B5EF4-FFF2-40B4-BE49-F238E27FC236}">
                  <a16:creationId xmlns:a16="http://schemas.microsoft.com/office/drawing/2014/main" id="{7C4A6E4E-0A96-484B-A6F3-7C106C474D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A26FA958-40F9-4B27-B436-4F54E5F558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2652B242-5968-4711-8FF8-06EA56F1BA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249" y="1044479"/>
              <a:ext cx="794518" cy="916751"/>
            </a:xfrm>
            <a:prstGeom prst="rect">
              <a:avLst/>
            </a:prstGeom>
          </p:spPr>
        </p:pic>
      </p:grpSp>
      <p:sp>
        <p:nvSpPr>
          <p:cNvPr id="2" name="Espace réservé du titre 1">
            <a:extLst>
              <a:ext uri="{FF2B5EF4-FFF2-40B4-BE49-F238E27FC236}">
                <a16:creationId xmlns:a16="http://schemas.microsoft.com/office/drawing/2014/main" id="{D89A2700-9AEB-4CAD-AE52-0B78F2FD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30B74E-6624-4B10-A7CA-5A6B071C5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A56C34A-064E-4B1D-89ED-CBACC2C6A7FE}"/>
              </a:ext>
            </a:extLst>
          </p:cNvPr>
          <p:cNvSpPr>
            <a:spLocks noGrp="1"/>
          </p:cNvSpPr>
          <p:nvPr>
            <p:ph type="sldNum" sz="quarter" idx="4"/>
          </p:nvPr>
        </p:nvSpPr>
        <p:spPr>
          <a:xfrm>
            <a:off x="11203693" y="6193423"/>
            <a:ext cx="911280" cy="369332"/>
          </a:xfrm>
          <a:prstGeom prst="rect">
            <a:avLst/>
          </a:prstGeom>
        </p:spPr>
        <p:txBody>
          <a:bodyPr vert="horz" wrap="square" lIns="91440" tIns="45720" rIns="91440" bIns="45720" rtlCol="0" anchor="ctr">
            <a:spAutoFit/>
          </a:bodyPr>
          <a:lstStyle>
            <a:lvl1pPr algn="ctr">
              <a:defRPr sz="1800">
                <a:solidFill>
                  <a:srgbClr val="742774"/>
                </a:solidFill>
                <a:latin typeface="Segoe UI Semibold" panose="020B0702040204020203" pitchFamily="34" charset="0"/>
                <a:cs typeface="Segoe UI Semibold" panose="020B0702040204020203" pitchFamily="34" charset="0"/>
              </a:defRPr>
            </a:lvl1pPr>
          </a:lstStyle>
          <a:p>
            <a:fld id="{F2D2C361-7486-4AB1-8DE5-A0E4E1B2CF91}" type="slidenum">
              <a:rPr lang="fr-FR" smtClean="0"/>
              <a:pPr/>
              <a:t>‹N°›</a:t>
            </a:fld>
            <a:endParaRPr lang="fr-FR"/>
          </a:p>
        </p:txBody>
      </p:sp>
      <p:pic>
        <p:nvPicPr>
          <p:cNvPr id="11" name="Image 10">
            <a:extLst>
              <a:ext uri="{FF2B5EF4-FFF2-40B4-BE49-F238E27FC236}">
                <a16:creationId xmlns:a16="http://schemas.microsoft.com/office/drawing/2014/main" id="{211A19E0-E4B9-44A6-A9E9-12B238AE8B33}"/>
              </a:ext>
            </a:extLst>
          </p:cNvPr>
          <p:cNvPicPr>
            <a:picLocks noChangeAspect="1"/>
          </p:cNvPicPr>
          <p:nvPr userDrawn="1"/>
        </p:nvPicPr>
        <p:blipFill>
          <a:blip r:embed="rId13"/>
          <a:stretch>
            <a:fillRect/>
          </a:stretch>
        </p:blipFill>
        <p:spPr>
          <a:xfrm>
            <a:off x="12414107" y="0"/>
            <a:ext cx="1285875" cy="2495550"/>
          </a:xfrm>
          <a:prstGeom prst="rect">
            <a:avLst/>
          </a:prstGeom>
        </p:spPr>
      </p:pic>
      <p:pic>
        <p:nvPicPr>
          <p:cNvPr id="12" name="Image 11">
            <a:extLst>
              <a:ext uri="{FF2B5EF4-FFF2-40B4-BE49-F238E27FC236}">
                <a16:creationId xmlns:a16="http://schemas.microsoft.com/office/drawing/2014/main" id="{E1C425CD-3228-472C-8496-CFEA253E09B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14" name="Image 13" descr="Une image contenant texte, signe, clipart&#10;&#10;Description générée automatiquement">
            <a:extLst>
              <a:ext uri="{FF2B5EF4-FFF2-40B4-BE49-F238E27FC236}">
                <a16:creationId xmlns:a16="http://schemas.microsoft.com/office/drawing/2014/main" id="{8BBAF0DE-FACD-4907-B125-FAD27184D7E7}"/>
              </a:ext>
            </a:extLst>
          </p:cNvPr>
          <p:cNvPicPr>
            <a:picLocks noChangeAspect="1"/>
          </p:cNvPicPr>
          <p:nvPr userDrawn="1"/>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88565028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5" r:id="rId4"/>
    <p:sldLayoutId id="2147483664" r:id="rId5"/>
    <p:sldLayoutId id="2147483666" r:id="rId6"/>
    <p:sldLayoutId id="214748368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Tx/>
        <a:buNone/>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6658"/>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0.png"/><Relationship Id="rId39" Type="http://schemas.microsoft.com/office/2007/relationships/hdphoto" Target="../media/hdphoto1.wdp"/><Relationship Id="rId21" Type="http://schemas.openxmlformats.org/officeDocument/2006/relationships/image" Target="../media/image27.svg"/><Relationship Id="rId34" Type="http://schemas.openxmlformats.org/officeDocument/2006/relationships/image" Target="../media/image38.png"/><Relationship Id="rId7" Type="http://schemas.openxmlformats.org/officeDocument/2006/relationships/image" Target="../media/image13.sv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3.svg"/><Relationship Id="rId41" Type="http://schemas.microsoft.com/office/2007/relationships/hdphoto" Target="../media/hdphoto2.wdp"/><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png"/><Relationship Id="rId32" Type="http://schemas.openxmlformats.org/officeDocument/2006/relationships/image" Target="../media/image36.png"/><Relationship Id="rId37" Type="http://schemas.openxmlformats.org/officeDocument/2006/relationships/image" Target="../media/image41.svg"/><Relationship Id="rId40" Type="http://schemas.openxmlformats.org/officeDocument/2006/relationships/image" Target="../media/image43.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image" Target="../media/image35.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4.png"/><Relationship Id="rId3" Type="http://schemas.openxmlformats.org/officeDocument/2006/relationships/image" Target="../media/image9.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4.svg"/><Relationship Id="rId33" Type="http://schemas.openxmlformats.org/officeDocument/2006/relationships/image" Target="../media/image37.svg"/><Relationship Id="rId38" Type="http://schemas.openxmlformats.org/officeDocument/2006/relationships/image" Target="../media/image4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svg"/><Relationship Id="rId18" Type="http://schemas.openxmlformats.org/officeDocument/2006/relationships/image" Target="../media/image3.png"/><Relationship Id="rId3" Type="http://schemas.openxmlformats.org/officeDocument/2006/relationships/image" Target="../media/image9.svg"/><Relationship Id="rId21" Type="http://schemas.openxmlformats.org/officeDocument/2006/relationships/image" Target="../media/image7.png"/><Relationship Id="rId7" Type="http://schemas.openxmlformats.org/officeDocument/2006/relationships/image" Target="../media/image13.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23.svg"/><Relationship Id="rId5" Type="http://schemas.openxmlformats.org/officeDocument/2006/relationships/image" Target="../media/image11.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4.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xml"/><Relationship Id="rId1" Type="http://schemas.openxmlformats.org/officeDocument/2006/relationships/tags" Target="../tags/tag3.xml"/><Relationship Id="rId5" Type="http://schemas.microsoft.com/office/2007/relationships/hdphoto" Target="../media/hdphoto2.wdp"/><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53.png"/><Relationship Id="rId18" Type="http://schemas.openxmlformats.org/officeDocument/2006/relationships/image" Target="../media/image54.png"/><Relationship Id="rId3" Type="http://schemas.openxmlformats.org/officeDocument/2006/relationships/image" Target="../media/image48.png"/><Relationship Id="rId21" Type="http://schemas.openxmlformats.org/officeDocument/2006/relationships/image" Target="../media/image56.png"/><Relationship Id="rId7" Type="http://schemas.openxmlformats.org/officeDocument/2006/relationships/image" Target="../media/image50.png"/><Relationship Id="rId12" Type="http://schemas.microsoft.com/office/2007/relationships/hdphoto" Target="../media/hdphoto7.wdp"/><Relationship Id="rId17" Type="http://schemas.openxmlformats.org/officeDocument/2006/relationships/customXml" Target="../ink/ink2.xml"/><Relationship Id="rId2" Type="http://schemas.openxmlformats.org/officeDocument/2006/relationships/notesSlide" Target="../notesSlides/notesSlide19.xml"/><Relationship Id="rId16" Type="http://schemas.openxmlformats.org/officeDocument/2006/relationships/image" Target="../media/image530.png"/><Relationship Id="rId20" Type="http://schemas.microsoft.com/office/2007/relationships/hdphoto" Target="../media/hdphoto9.wdp"/><Relationship Id="rId1" Type="http://schemas.openxmlformats.org/officeDocument/2006/relationships/slideLayout" Target="../slideLayouts/slideLayout3.xml"/><Relationship Id="rId6" Type="http://schemas.microsoft.com/office/2007/relationships/hdphoto" Target="../media/hdphoto4.wdp"/><Relationship Id="rId11" Type="http://schemas.openxmlformats.org/officeDocument/2006/relationships/image" Target="../media/image52.png"/><Relationship Id="rId5" Type="http://schemas.openxmlformats.org/officeDocument/2006/relationships/image" Target="../media/image49.png"/><Relationship Id="rId15" Type="http://schemas.openxmlformats.org/officeDocument/2006/relationships/customXml" Target="../ink/ink1.xml"/><Relationship Id="rId10" Type="http://schemas.microsoft.com/office/2007/relationships/hdphoto" Target="../media/hdphoto6.wdp"/><Relationship Id="rId19" Type="http://schemas.openxmlformats.org/officeDocument/2006/relationships/image" Target="../media/image55.png"/><Relationship Id="rId4" Type="http://schemas.microsoft.com/office/2007/relationships/hdphoto" Target="../media/hdphoto3.wdp"/><Relationship Id="rId9" Type="http://schemas.openxmlformats.org/officeDocument/2006/relationships/image" Target="../media/image51.png"/><Relationship Id="rId14" Type="http://schemas.microsoft.com/office/2007/relationships/hdphoto" Target="../media/hdphoto8.wdp"/><Relationship Id="rId22" Type="http://schemas.microsoft.com/office/2007/relationships/hdphoto" Target="../media/hdphoto10.wdp"/></Relationships>
</file>

<file path=ppt/slides/_rels/slide24.xml.rels><?xml version="1.0" encoding="UTF-8" standalone="yes"?>
<Relationships xmlns="http://schemas.openxmlformats.org/package/2006/relationships"><Relationship Id="rId8" Type="http://schemas.microsoft.com/office/2007/relationships/hdphoto" Target="../media/hdphoto12.wdp"/><Relationship Id="rId13" Type="http://schemas.openxmlformats.org/officeDocument/2006/relationships/image" Target="../media/image53.png"/><Relationship Id="rId1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49.png"/><Relationship Id="rId12" Type="http://schemas.microsoft.com/office/2007/relationships/hdphoto" Target="../media/hdphoto14.wdp"/><Relationship Id="rId17" Type="http://schemas.openxmlformats.org/officeDocument/2006/relationships/customXml" Target="../ink/ink4.xml"/><Relationship Id="rId2" Type="http://schemas.openxmlformats.org/officeDocument/2006/relationships/notesSlide" Target="../notesSlides/notesSlide20.xml"/><Relationship Id="rId16" Type="http://schemas.openxmlformats.org/officeDocument/2006/relationships/image" Target="../media/image530.png"/><Relationship Id="rId20" Type="http://schemas.openxmlformats.org/officeDocument/2006/relationships/image" Target="../media/image57.png"/><Relationship Id="rId1" Type="http://schemas.openxmlformats.org/officeDocument/2006/relationships/slideLayout" Target="../slideLayouts/slideLayout3.xml"/><Relationship Id="rId6" Type="http://schemas.microsoft.com/office/2007/relationships/hdphoto" Target="../media/hdphoto11.wdp"/><Relationship Id="rId11" Type="http://schemas.openxmlformats.org/officeDocument/2006/relationships/image" Target="../media/image51.png"/><Relationship Id="rId5" Type="http://schemas.openxmlformats.org/officeDocument/2006/relationships/image" Target="../media/image48.png"/><Relationship Id="rId15" Type="http://schemas.openxmlformats.org/officeDocument/2006/relationships/customXml" Target="../ink/ink3.xml"/><Relationship Id="rId10" Type="http://schemas.microsoft.com/office/2007/relationships/hdphoto" Target="../media/hdphoto13.wdp"/><Relationship Id="rId19" Type="http://schemas.openxmlformats.org/officeDocument/2006/relationships/customXml" Target="../ink/ink5.xml"/><Relationship Id="rId4" Type="http://schemas.microsoft.com/office/2007/relationships/hdphoto" Target="../media/hdphoto7.wdp"/><Relationship Id="rId9" Type="http://schemas.openxmlformats.org/officeDocument/2006/relationships/image" Target="../media/image50.png"/><Relationship Id="rId14" Type="http://schemas.microsoft.com/office/2007/relationships/hdphoto" Target="../media/hdphoto8.wdp"/></Relationships>
</file>

<file path=ppt/slides/_rels/slide25.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4.png"/><Relationship Id="rId26" Type="http://schemas.openxmlformats.org/officeDocument/2006/relationships/image" Target="../media/image160.png"/><Relationship Id="rId3" Type="http://schemas.openxmlformats.org/officeDocument/2006/relationships/image" Target="../media/image48.png"/><Relationship Id="rId21" Type="http://schemas.openxmlformats.org/officeDocument/2006/relationships/customXml" Target="../ink/ink9.xml"/><Relationship Id="rId34" Type="http://schemas.openxmlformats.org/officeDocument/2006/relationships/image" Target="../media/image59.png"/><Relationship Id="rId7" Type="http://schemas.openxmlformats.org/officeDocument/2006/relationships/image" Target="../media/image50.png"/><Relationship Id="rId12" Type="http://schemas.microsoft.com/office/2007/relationships/hdphoto" Target="../media/hdphoto7.wdp"/><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2" Type="http://schemas.openxmlformats.org/officeDocument/2006/relationships/notesSlide" Target="../notesSlides/notesSlide21.xml"/><Relationship Id="rId16" Type="http://schemas.openxmlformats.org/officeDocument/2006/relationships/image" Target="../media/image530.png"/><Relationship Id="rId20" Type="http://schemas.openxmlformats.org/officeDocument/2006/relationships/image" Target="../media/image570.png"/><Relationship Id="rId29" Type="http://schemas.openxmlformats.org/officeDocument/2006/relationships/customXml" Target="../ink/ink13.xml"/><Relationship Id="rId1" Type="http://schemas.openxmlformats.org/officeDocument/2006/relationships/slideLayout" Target="../slideLayouts/slideLayout3.xml"/><Relationship Id="rId6" Type="http://schemas.microsoft.com/office/2007/relationships/hdphoto" Target="../media/hdphoto16.wdp"/><Relationship Id="rId11" Type="http://schemas.openxmlformats.org/officeDocument/2006/relationships/image" Target="../media/image52.png"/><Relationship Id="rId24" Type="http://schemas.openxmlformats.org/officeDocument/2006/relationships/image" Target="../media/image159.png"/><Relationship Id="rId32" Type="http://schemas.openxmlformats.org/officeDocument/2006/relationships/image" Target="../media/image158.png"/><Relationship Id="rId5" Type="http://schemas.openxmlformats.org/officeDocument/2006/relationships/image" Target="../media/image49.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61.png"/><Relationship Id="rId36" Type="http://schemas.openxmlformats.org/officeDocument/2006/relationships/image" Target="../media/image60.png"/><Relationship Id="rId10" Type="http://schemas.microsoft.com/office/2007/relationships/hdphoto" Target="../media/hdphoto18.wdp"/><Relationship Id="rId19" Type="http://schemas.openxmlformats.org/officeDocument/2006/relationships/customXml" Target="../ink/ink8.xml"/><Relationship Id="rId31" Type="http://schemas.openxmlformats.org/officeDocument/2006/relationships/customXml" Target="../ink/ink14.xml"/><Relationship Id="rId4" Type="http://schemas.microsoft.com/office/2007/relationships/hdphoto" Target="../media/hdphoto15.wdp"/><Relationship Id="rId9" Type="http://schemas.openxmlformats.org/officeDocument/2006/relationships/image" Target="../media/image51.png"/><Relationship Id="rId14" Type="http://schemas.microsoft.com/office/2007/relationships/hdphoto" Target="../media/hdphoto8.wdp"/><Relationship Id="rId22" Type="http://schemas.openxmlformats.org/officeDocument/2006/relationships/image" Target="../media/image58.png"/><Relationship Id="rId27" Type="http://schemas.openxmlformats.org/officeDocument/2006/relationships/customXml" Target="../ink/ink12.xml"/><Relationship Id="rId30" Type="http://schemas.openxmlformats.org/officeDocument/2006/relationships/image" Target="../media/image157.png"/><Relationship Id="rId35" Type="http://schemas.openxmlformats.org/officeDocument/2006/relationships/customXml" Target="../ink/ink16.xml"/><Relationship Id="rId8" Type="http://schemas.microsoft.com/office/2007/relationships/hdphoto" Target="../media/hdphoto17.wdp"/></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learn.microsoft.com/fr-fr/power-apps/mobile/files-images-offline-canvas-app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45.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8.xml"/><Relationship Id="rId6" Type="http://schemas.openxmlformats.org/officeDocument/2006/relationships/image" Target="../media/image11.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15.svg"/><Relationship Id="rId19" Type="http://schemas.openxmlformats.org/officeDocument/2006/relationships/image" Target="../media/image3.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25.svg"/></Relationships>
</file>

<file path=ppt/slides/_rels/slide30.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powerautomate.microsoft.com/fr-fr/blog/ai-builder-gpt-prompts-are-generally-available/" TargetMode="External"/><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hyperlink" Target="https://powerautomate.microsoft.com/fr-fr/blog/announcing-azure-key-vault-credentials-for-desktop-flow-connections-preview/" TargetMode="External"/><Relationship Id="rId2" Type="http://schemas.openxmlformats.org/officeDocument/2006/relationships/image" Target="../media/image66.gi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ka.ms/CopilotStudioImplementationGuide"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74.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22.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5.xml"/><Relationship Id="rId6" Type="http://schemas.openxmlformats.org/officeDocument/2006/relationships/image" Target="../media/image71.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73.svg"/><Relationship Id="rId19" Type="http://schemas.openxmlformats.org/officeDocument/2006/relationships/image" Target="../media/image3.png"/><Relationship Id="rId4" Type="http://schemas.openxmlformats.org/officeDocument/2006/relationships/image" Target="../media/image70.svg"/><Relationship Id="rId9" Type="http://schemas.openxmlformats.org/officeDocument/2006/relationships/image" Target="../media/image14.png"/><Relationship Id="rId14" Type="http://schemas.openxmlformats.org/officeDocument/2006/relationships/image" Target="../media/image25.svg"/></Relationships>
</file>

<file path=ppt/slides/_rels/slide36.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3.png"/><Relationship Id="rId26" Type="http://schemas.openxmlformats.org/officeDocument/2006/relationships/image" Target="../media/image36.png"/><Relationship Id="rId3" Type="http://schemas.openxmlformats.org/officeDocument/2006/relationships/image" Target="../media/image70.svg"/><Relationship Id="rId21" Type="http://schemas.openxmlformats.org/officeDocument/2006/relationships/image" Target="../media/image31.svg"/><Relationship Id="rId34" Type="http://schemas.openxmlformats.org/officeDocument/2006/relationships/image" Target="../media/image79.png"/><Relationship Id="rId7" Type="http://schemas.openxmlformats.org/officeDocument/2006/relationships/image" Target="../media/image72.svg"/><Relationship Id="rId12" Type="http://schemas.openxmlformats.org/officeDocument/2006/relationships/image" Target="../media/image18.png"/><Relationship Id="rId17" Type="http://schemas.openxmlformats.org/officeDocument/2006/relationships/image" Target="../media/image29.svg"/><Relationship Id="rId25" Type="http://schemas.openxmlformats.org/officeDocument/2006/relationships/image" Target="../media/image35.svg"/><Relationship Id="rId33" Type="http://schemas.openxmlformats.org/officeDocument/2006/relationships/image" Target="../media/image78.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image" Target="../media/image39.svg"/><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4.png"/><Relationship Id="rId32" Type="http://schemas.openxmlformats.org/officeDocument/2006/relationships/image" Target="../media/image77.png"/><Relationship Id="rId5" Type="http://schemas.openxmlformats.org/officeDocument/2006/relationships/image" Target="../media/image71.svg"/><Relationship Id="rId15" Type="http://schemas.openxmlformats.org/officeDocument/2006/relationships/image" Target="../media/image21.svg"/><Relationship Id="rId23" Type="http://schemas.openxmlformats.org/officeDocument/2006/relationships/image" Target="../media/image33.svg"/><Relationship Id="rId28" Type="http://schemas.openxmlformats.org/officeDocument/2006/relationships/image" Target="../media/image38.png"/><Relationship Id="rId10" Type="http://schemas.openxmlformats.org/officeDocument/2006/relationships/image" Target="../media/image16.png"/><Relationship Id="rId19" Type="http://schemas.openxmlformats.org/officeDocument/2006/relationships/image" Target="../media/image4.svg"/><Relationship Id="rId31" Type="http://schemas.openxmlformats.org/officeDocument/2006/relationships/image" Target="../media/image76.svg"/><Relationship Id="rId4" Type="http://schemas.openxmlformats.org/officeDocument/2006/relationships/image" Target="../media/image10.png"/><Relationship Id="rId9" Type="http://schemas.openxmlformats.org/officeDocument/2006/relationships/image" Target="../media/image73.svg"/><Relationship Id="rId14" Type="http://schemas.openxmlformats.org/officeDocument/2006/relationships/image" Target="../media/image20.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75.png"/><Relationship Id="rId35" Type="http://schemas.openxmlformats.org/officeDocument/2006/relationships/image" Target="../media/image80.svg"/><Relationship Id="rId8"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4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87433" y="4962166"/>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42072DFF-CC3B-4629-BF2A-2259CB044259}"/>
              </a:ext>
            </a:extLst>
          </p:cNvPr>
          <p:cNvGrpSpPr/>
          <p:nvPr/>
        </p:nvGrpSpPr>
        <p:grpSpPr>
          <a:xfrm>
            <a:off x="3710870" y="5348699"/>
            <a:ext cx="1339179" cy="1760210"/>
            <a:chOff x="10954599" y="1265743"/>
            <a:chExt cx="944334" cy="1241228"/>
          </a:xfrm>
        </p:grpSpPr>
        <p:pic>
          <p:nvPicPr>
            <p:cNvPr id="9" name="Graphique 8">
              <a:extLst>
                <a:ext uri="{FF2B5EF4-FFF2-40B4-BE49-F238E27FC236}">
                  <a16:creationId xmlns:a16="http://schemas.microsoft.com/office/drawing/2014/main" id="{5F1E5442-7D38-4BA8-AEAA-5D47847B83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3563BD9-1068-4EBD-A42F-C850837142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A469648A-CB11-470B-A139-EF244A4478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0189541" y="5190287"/>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0192990" y="-259803"/>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678370" y="-87592"/>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249" y="1044479"/>
              <a:ext cx="794518" cy="916751"/>
            </a:xfrm>
            <a:prstGeom prst="rect">
              <a:avLst/>
            </a:prstGeom>
          </p:spPr>
        </p:pic>
      </p:grpSp>
      <p:pic>
        <p:nvPicPr>
          <p:cNvPr id="24" name="Graphique 23">
            <a:extLst>
              <a:ext uri="{FF2B5EF4-FFF2-40B4-BE49-F238E27FC236}">
                <a16:creationId xmlns:a16="http://schemas.microsoft.com/office/drawing/2014/main" id="{A93C3E0B-701E-4072-A1F8-550EF86A6F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70707" y="6065522"/>
            <a:ext cx="630544" cy="630544"/>
          </a:xfrm>
          <a:prstGeom prst="rect">
            <a:avLst/>
          </a:prstGeom>
        </p:spPr>
      </p:pic>
      <p:pic>
        <p:nvPicPr>
          <p:cNvPr id="25" name="Graphique 24">
            <a:extLst>
              <a:ext uri="{FF2B5EF4-FFF2-40B4-BE49-F238E27FC236}">
                <a16:creationId xmlns:a16="http://schemas.microsoft.com/office/drawing/2014/main" id="{7FD34826-53B2-4597-A8E0-9AC52112422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0399" y="5678454"/>
            <a:ext cx="630544" cy="630544"/>
          </a:xfrm>
          <a:prstGeom prst="rect">
            <a:avLst/>
          </a:prstGeom>
        </p:spPr>
      </p:pic>
      <p:pic>
        <p:nvPicPr>
          <p:cNvPr id="26" name="Graphique 25">
            <a:extLst>
              <a:ext uri="{FF2B5EF4-FFF2-40B4-BE49-F238E27FC236}">
                <a16:creationId xmlns:a16="http://schemas.microsoft.com/office/drawing/2014/main" id="{F067F0F5-AEDC-4BA1-BAF2-9BF216EF229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21365" y="389803"/>
            <a:ext cx="630544" cy="630544"/>
          </a:xfrm>
          <a:prstGeom prst="rect">
            <a:avLst/>
          </a:prstGeom>
        </p:spPr>
      </p:pic>
      <p:pic>
        <p:nvPicPr>
          <p:cNvPr id="27" name="Graphique 26">
            <a:extLst>
              <a:ext uri="{FF2B5EF4-FFF2-40B4-BE49-F238E27FC236}">
                <a16:creationId xmlns:a16="http://schemas.microsoft.com/office/drawing/2014/main" id="{FE133812-CA96-43A1-9998-FD1691D5C38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775697" y="365322"/>
            <a:ext cx="630544" cy="630544"/>
          </a:xfrm>
          <a:prstGeom prst="rect">
            <a:avLst/>
          </a:prstGeom>
        </p:spPr>
      </p:pic>
      <p:sp>
        <p:nvSpPr>
          <p:cNvPr id="28" name="ZoneTexte 27">
            <a:extLst>
              <a:ext uri="{FF2B5EF4-FFF2-40B4-BE49-F238E27FC236}">
                <a16:creationId xmlns:a16="http://schemas.microsoft.com/office/drawing/2014/main" id="{F375A38E-CB10-4B26-9B56-9118B240D26D}"/>
              </a:ext>
            </a:extLst>
          </p:cNvPr>
          <p:cNvSpPr txBox="1"/>
          <p:nvPr/>
        </p:nvSpPr>
        <p:spPr>
          <a:xfrm>
            <a:off x="2149860" y="212393"/>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9" name="ZoneTexte 28">
            <a:extLst>
              <a:ext uri="{FF2B5EF4-FFF2-40B4-BE49-F238E27FC236}">
                <a16:creationId xmlns:a16="http://schemas.microsoft.com/office/drawing/2014/main" id="{CB892594-7024-4545-AEF5-72B22C06A1A3}"/>
              </a:ext>
            </a:extLst>
          </p:cNvPr>
          <p:cNvSpPr txBox="1"/>
          <p:nvPr/>
        </p:nvSpPr>
        <p:spPr>
          <a:xfrm>
            <a:off x="2897666" y="825771"/>
            <a:ext cx="6383479" cy="923330"/>
          </a:xfrm>
          <a:prstGeom prst="rect">
            <a:avLst/>
          </a:prstGeom>
          <a:noFill/>
        </p:spPr>
        <p:txBody>
          <a:bodyPr wrap="none" lIns="91440" tIns="45720" rIns="91440" bIns="45720" rtlCol="0" anchor="t">
            <a:spAutoFit/>
          </a:bodyPr>
          <a:lstStyle/>
          <a:p>
            <a:pPr algn="ctr"/>
            <a:r>
              <a:rPr lang="fr-FR" sz="3200">
                <a:solidFill>
                  <a:srgbClr val="742774"/>
                </a:solidFill>
                <a:latin typeface="Berlin Sans FB"/>
              </a:rPr>
              <a:t>Mercredi </a:t>
            </a:r>
            <a:r>
              <a:rPr lang="fr-FR" sz="5400">
                <a:solidFill>
                  <a:srgbClr val="742774"/>
                </a:solidFill>
                <a:latin typeface="Berlin Sans FB"/>
              </a:rPr>
              <a:t>27</a:t>
            </a:r>
            <a:r>
              <a:rPr lang="fr-FR" sz="3200">
                <a:solidFill>
                  <a:srgbClr val="742774"/>
                </a:solidFill>
                <a:latin typeface="Berlin Sans FB"/>
              </a:rPr>
              <a:t> décembre 2023 – </a:t>
            </a:r>
            <a:r>
              <a:rPr lang="fr-FR" sz="4400">
                <a:solidFill>
                  <a:srgbClr val="742774"/>
                </a:solidFill>
                <a:latin typeface="Berlin Sans FB"/>
              </a:rPr>
              <a:t>13h</a:t>
            </a:r>
            <a:endParaRPr lang="fr-FR" sz="3200">
              <a:solidFill>
                <a:srgbClr val="742774"/>
              </a:solidFill>
              <a:latin typeface="Berlin Sans FB"/>
            </a:endParaRPr>
          </a:p>
        </p:txBody>
      </p:sp>
      <p:pic>
        <p:nvPicPr>
          <p:cNvPr id="30" name="Graphique 29">
            <a:extLst>
              <a:ext uri="{FF2B5EF4-FFF2-40B4-BE49-F238E27FC236}">
                <a16:creationId xmlns:a16="http://schemas.microsoft.com/office/drawing/2014/main" id="{51280109-CA61-49B8-84B4-C38213CD39B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75633" y="5678454"/>
            <a:ext cx="630000" cy="630000"/>
          </a:xfrm>
          <a:prstGeom prst="rect">
            <a:avLst/>
          </a:prstGeom>
        </p:spPr>
      </p:pic>
      <p:grpSp>
        <p:nvGrpSpPr>
          <p:cNvPr id="31" name="Groupe 30">
            <a:extLst>
              <a:ext uri="{FF2B5EF4-FFF2-40B4-BE49-F238E27FC236}">
                <a16:creationId xmlns:a16="http://schemas.microsoft.com/office/drawing/2014/main" id="{9F9E08F5-F89A-4DD1-A117-65EDE02C7677}"/>
              </a:ext>
            </a:extLst>
          </p:cNvPr>
          <p:cNvGrpSpPr/>
          <p:nvPr/>
        </p:nvGrpSpPr>
        <p:grpSpPr>
          <a:xfrm>
            <a:off x="10554947" y="2039032"/>
            <a:ext cx="1404384" cy="1636544"/>
            <a:chOff x="320191" y="927597"/>
            <a:chExt cx="1404384" cy="1636544"/>
          </a:xfrm>
        </p:grpSpPr>
        <p:pic>
          <p:nvPicPr>
            <p:cNvPr id="32" name="Graphique 31">
              <a:extLst>
                <a:ext uri="{FF2B5EF4-FFF2-40B4-BE49-F238E27FC236}">
                  <a16:creationId xmlns:a16="http://schemas.microsoft.com/office/drawing/2014/main" id="{8B386882-2951-4BB8-BBCF-C75552B7FB2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20191" y="927597"/>
              <a:ext cx="1215806" cy="1402853"/>
            </a:xfrm>
            <a:prstGeom prst="rect">
              <a:avLst/>
            </a:prstGeom>
          </p:spPr>
        </p:pic>
        <p:pic>
          <p:nvPicPr>
            <p:cNvPr id="33" name="Graphique 32">
              <a:extLst>
                <a:ext uri="{FF2B5EF4-FFF2-40B4-BE49-F238E27FC236}">
                  <a16:creationId xmlns:a16="http://schemas.microsoft.com/office/drawing/2014/main" id="{7C2CC8A2-6256-4DC6-A109-6E7334082C7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34" name="Graphique 33">
              <a:extLst>
                <a:ext uri="{FF2B5EF4-FFF2-40B4-BE49-F238E27FC236}">
                  <a16:creationId xmlns:a16="http://schemas.microsoft.com/office/drawing/2014/main" id="{169043E7-D295-4C01-8888-046C4EEC223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4793" y="1022587"/>
              <a:ext cx="794518" cy="916751"/>
            </a:xfrm>
            <a:prstGeom prst="rect">
              <a:avLst/>
            </a:prstGeom>
          </p:spPr>
        </p:pic>
      </p:grpSp>
      <p:pic>
        <p:nvPicPr>
          <p:cNvPr id="35" name="Graphique 34">
            <a:extLst>
              <a:ext uri="{FF2B5EF4-FFF2-40B4-BE49-F238E27FC236}">
                <a16:creationId xmlns:a16="http://schemas.microsoft.com/office/drawing/2014/main" id="{B2DA78D5-7F31-4149-B0ED-46171417482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875633" y="2517635"/>
            <a:ext cx="636152" cy="630000"/>
          </a:xfrm>
          <a:prstGeom prst="rect">
            <a:avLst/>
          </a:prstGeom>
        </p:spPr>
      </p:pic>
      <p:pic>
        <p:nvPicPr>
          <p:cNvPr id="37" name="Image 36">
            <a:extLst>
              <a:ext uri="{FF2B5EF4-FFF2-40B4-BE49-F238E27FC236}">
                <a16:creationId xmlns:a16="http://schemas.microsoft.com/office/drawing/2014/main" id="{DDCB2138-9DAD-4B7D-8846-B68288AF3EAC}"/>
              </a:ext>
            </a:extLst>
          </p:cNvPr>
          <p:cNvPicPr>
            <a:picLocks noChangeAspect="1"/>
          </p:cNvPicPr>
          <p:nvPr/>
        </p:nvPicPr>
        <p:blipFill>
          <a:blip r:embed="rId38">
            <a:extLst>
              <a:ext uri="{BEBA8EAE-BF5A-486C-A8C5-ECC9F3942E4B}">
                <a14:imgProps xmlns:a14="http://schemas.microsoft.com/office/drawing/2010/main">
                  <a14:imgLayer r:embed="rId39">
                    <a14:imgEffect>
                      <a14:saturation sat="0"/>
                    </a14:imgEffect>
                  </a14:imgLayer>
                </a14:imgProps>
              </a:ext>
              <a:ext uri="{28A0092B-C50C-407E-A947-70E740481C1C}">
                <a14:useLocalDpi xmlns:a14="http://schemas.microsoft.com/office/drawing/2010/main" val="0"/>
              </a:ext>
            </a:extLst>
          </a:blip>
          <a:srcRect/>
          <a:stretch/>
        </p:blipFill>
        <p:spPr>
          <a:xfrm>
            <a:off x="1396003" y="2155939"/>
            <a:ext cx="1041842" cy="1041842"/>
          </a:xfrm>
          <a:prstGeom prst="flowChartConnector">
            <a:avLst/>
          </a:prstGeom>
          <a:ln>
            <a:noFill/>
          </a:ln>
          <a:effectLst>
            <a:outerShdw blurRad="190500" algn="tl" rotWithShape="0">
              <a:srgbClr val="000000">
                <a:alpha val="70000"/>
              </a:srgbClr>
            </a:outerShdw>
          </a:effectLst>
        </p:spPr>
      </p:pic>
      <p:sp>
        <p:nvSpPr>
          <p:cNvPr id="38" name="ZoneTexte 37">
            <a:extLst>
              <a:ext uri="{FF2B5EF4-FFF2-40B4-BE49-F238E27FC236}">
                <a16:creationId xmlns:a16="http://schemas.microsoft.com/office/drawing/2014/main" id="{3AD62353-66DA-437B-A82D-75433367BE34}"/>
              </a:ext>
            </a:extLst>
          </p:cNvPr>
          <p:cNvSpPr txBox="1"/>
          <p:nvPr/>
        </p:nvSpPr>
        <p:spPr>
          <a:xfrm>
            <a:off x="2500476" y="2117829"/>
            <a:ext cx="2566472" cy="461665"/>
          </a:xfrm>
          <a:prstGeom prst="rect">
            <a:avLst/>
          </a:prstGeom>
          <a:noFill/>
        </p:spPr>
        <p:txBody>
          <a:bodyPr wrap="none" lIns="91440" tIns="45720" rIns="91440" bIns="45720" rtlCol="0" anchor="t">
            <a:spAutoFit/>
          </a:bodyPr>
          <a:lstStyle/>
          <a:p>
            <a:r>
              <a:rPr lang="fr-FR" sz="2400">
                <a:latin typeface="Segoe UI Semibold"/>
                <a:cs typeface="Segoe UI Semibold"/>
              </a:rPr>
              <a:t>Rodrigue YENGO</a:t>
            </a:r>
            <a:endParaRPr lang="fr-FR">
              <a:latin typeface="Segoe UI Semibold"/>
              <a:cs typeface="Segoe UI Semibold"/>
            </a:endParaRPr>
          </a:p>
        </p:txBody>
      </p:sp>
      <p:sp>
        <p:nvSpPr>
          <p:cNvPr id="39" name="ZoneTexte 38">
            <a:extLst>
              <a:ext uri="{FF2B5EF4-FFF2-40B4-BE49-F238E27FC236}">
                <a16:creationId xmlns:a16="http://schemas.microsoft.com/office/drawing/2014/main" id="{C17792EC-B649-4521-8BC0-704F4F4F9823}"/>
              </a:ext>
            </a:extLst>
          </p:cNvPr>
          <p:cNvSpPr txBox="1"/>
          <p:nvPr/>
        </p:nvSpPr>
        <p:spPr>
          <a:xfrm>
            <a:off x="2538954" y="2593739"/>
            <a:ext cx="8437964" cy="369332"/>
          </a:xfrm>
          <a:prstGeom prst="rect">
            <a:avLst/>
          </a:prstGeom>
          <a:noFill/>
        </p:spPr>
        <p:txBody>
          <a:bodyPr wrap="square" lIns="91440" tIns="45720" rIns="91440" bIns="45720" rtlCol="0" anchor="t">
            <a:spAutoFit/>
          </a:bodyPr>
          <a:lstStyle/>
          <a:p>
            <a:r>
              <a:rPr lang="fr-FR">
                <a:solidFill>
                  <a:srgbClr val="742774"/>
                </a:solidFill>
                <a:latin typeface="Segoe UI Semibold"/>
                <a:cs typeface="Segoe UI Semibold"/>
              </a:rPr>
              <a:t>Dataverse </a:t>
            </a:r>
            <a:r>
              <a:rPr lang="fr-FR">
                <a:solidFill>
                  <a:srgbClr val="742774"/>
                </a:solidFill>
                <a:latin typeface="Segoe UI"/>
                <a:cs typeface="Segoe UI"/>
              </a:rPr>
              <a:t>: </a:t>
            </a:r>
            <a:r>
              <a:rPr lang="fr-FR" b="0" i="0">
                <a:effectLst/>
                <a:latin typeface="-apple-system"/>
              </a:rPr>
              <a:t>Intégration des Données avec Microsoft Dataverse : Options et Stratégies</a:t>
            </a:r>
            <a:endParaRPr lang="fr-FR">
              <a:latin typeface="Segoe UI"/>
              <a:cs typeface="Segoe UI"/>
            </a:endParaRPr>
          </a:p>
        </p:txBody>
      </p:sp>
      <p:sp>
        <p:nvSpPr>
          <p:cNvPr id="41" name="ZoneTexte 40">
            <a:extLst>
              <a:ext uri="{FF2B5EF4-FFF2-40B4-BE49-F238E27FC236}">
                <a16:creationId xmlns:a16="http://schemas.microsoft.com/office/drawing/2014/main" id="{309B52EE-F75E-4904-AF65-5BA395A3D838}"/>
              </a:ext>
            </a:extLst>
          </p:cNvPr>
          <p:cNvSpPr txBox="1"/>
          <p:nvPr/>
        </p:nvSpPr>
        <p:spPr>
          <a:xfrm>
            <a:off x="3719454" y="3657537"/>
            <a:ext cx="2212465" cy="461665"/>
          </a:xfrm>
          <a:prstGeom prst="rect">
            <a:avLst/>
          </a:prstGeom>
          <a:noFill/>
        </p:spPr>
        <p:txBody>
          <a:bodyPr wrap="none" rtlCol="0">
            <a:spAutoFit/>
          </a:bodyPr>
          <a:lstStyle/>
          <a:p>
            <a:r>
              <a:rPr lang="fr-FR" sz="2400">
                <a:latin typeface="Segoe UI Semibold" panose="020B0702040204020203" pitchFamily="34" charset="0"/>
                <a:cs typeface="Segoe UI Semibold" panose="020B0702040204020203" pitchFamily="34" charset="0"/>
              </a:rPr>
              <a:t>Raphaël SENIS</a:t>
            </a:r>
          </a:p>
        </p:txBody>
      </p:sp>
      <p:sp>
        <p:nvSpPr>
          <p:cNvPr id="42" name="ZoneTexte 41">
            <a:extLst>
              <a:ext uri="{FF2B5EF4-FFF2-40B4-BE49-F238E27FC236}">
                <a16:creationId xmlns:a16="http://schemas.microsoft.com/office/drawing/2014/main" id="{4BCB5372-1AB6-44A8-AD04-1395BEABC92C}"/>
              </a:ext>
            </a:extLst>
          </p:cNvPr>
          <p:cNvSpPr txBox="1"/>
          <p:nvPr/>
        </p:nvSpPr>
        <p:spPr>
          <a:xfrm>
            <a:off x="3719454" y="4156047"/>
            <a:ext cx="6169766" cy="369332"/>
          </a:xfrm>
          <a:prstGeom prst="rect">
            <a:avLst/>
          </a:prstGeom>
          <a:noFill/>
        </p:spPr>
        <p:txBody>
          <a:bodyPr wrap="none" rtlCol="0">
            <a:spAutoFit/>
          </a:bodyPr>
          <a:lstStyle/>
          <a:p>
            <a:r>
              <a:rPr lang="fr-FR">
                <a:solidFill>
                  <a:srgbClr val="742774"/>
                </a:solidFill>
                <a:latin typeface="Segoe UI Semibold" panose="020B0702040204020203" pitchFamily="34" charset="0"/>
                <a:cs typeface="Segoe UI Semibold" panose="020B0702040204020203" pitchFamily="34" charset="0"/>
              </a:rPr>
              <a:t>Power Apps </a:t>
            </a:r>
            <a:r>
              <a:rPr lang="fr-FR">
                <a:latin typeface="Segoe UI" panose="020B0502040204020203" pitchFamily="34" charset="0"/>
                <a:cs typeface="Segoe UI" panose="020B0502040204020203" pitchFamily="34" charset="0"/>
              </a:rPr>
              <a:t>: </a:t>
            </a:r>
            <a:r>
              <a:rPr lang="en-US" b="0" i="0">
                <a:effectLst/>
                <a:latin typeface="-apple-system"/>
              </a:rPr>
              <a:t> </a:t>
            </a:r>
            <a:r>
              <a:rPr lang="fr-FR" b="0" i="0">
                <a:effectLst/>
                <a:latin typeface="-apple-system"/>
              </a:rPr>
              <a:t>Les Solutions Dataverse - Concept clé pour l’ALM</a:t>
            </a:r>
            <a:endParaRPr lang="fr-FR">
              <a:latin typeface="Segoe UI" panose="020B0502040204020203" pitchFamily="34" charset="0"/>
              <a:cs typeface="Segoe UI" panose="020B0502040204020203" pitchFamily="34" charset="0"/>
            </a:endParaRPr>
          </a:p>
        </p:txBody>
      </p:sp>
      <p:pic>
        <p:nvPicPr>
          <p:cNvPr id="76" name="Image 75">
            <a:extLst>
              <a:ext uri="{FF2B5EF4-FFF2-40B4-BE49-F238E27FC236}">
                <a16:creationId xmlns:a16="http://schemas.microsoft.com/office/drawing/2014/main" id="{C329057C-A703-4234-8C36-15BC675BA225}"/>
              </a:ext>
            </a:extLst>
          </p:cNvPr>
          <p:cNvPicPr>
            <a:picLocks noChangeAspect="1"/>
          </p:cNvPicPr>
          <p:nvPr/>
        </p:nvPicPr>
        <p:blipFill>
          <a:blip r:embed="rId40">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rcRect/>
          <a:stretch/>
        </p:blipFill>
        <p:spPr>
          <a:xfrm>
            <a:off x="2297268" y="3657537"/>
            <a:ext cx="1041842" cy="1041842"/>
          </a:xfrm>
          <a:prstGeom prst="flowChartConnector">
            <a:avLst/>
          </a:prstGeom>
          <a:ln>
            <a:noFill/>
          </a:ln>
          <a:effectLst>
            <a:outerShdw blurRad="190500" algn="tl" rotWithShape="0">
              <a:srgbClr val="000000">
                <a:alpha val="70000"/>
              </a:srgbClr>
            </a:outerShdw>
          </a:effectLst>
        </p:spPr>
      </p:pic>
      <p:sp>
        <p:nvSpPr>
          <p:cNvPr id="77" name="ZoneTexte 76">
            <a:extLst>
              <a:ext uri="{FF2B5EF4-FFF2-40B4-BE49-F238E27FC236}">
                <a16:creationId xmlns:a16="http://schemas.microsoft.com/office/drawing/2014/main" id="{1A19530D-316C-4F74-AFDA-C21D685B312D}"/>
              </a:ext>
            </a:extLst>
          </p:cNvPr>
          <p:cNvSpPr txBox="1"/>
          <p:nvPr/>
        </p:nvSpPr>
        <p:spPr>
          <a:xfrm>
            <a:off x="5428452" y="5454120"/>
            <a:ext cx="4438431" cy="830997"/>
          </a:xfrm>
          <a:prstGeom prst="rect">
            <a:avLst/>
          </a:prstGeom>
          <a:noFill/>
        </p:spPr>
        <p:txBody>
          <a:bodyPr wrap="square" rtlCol="0">
            <a:spAutoFit/>
          </a:bodyPr>
          <a:lstStyle/>
          <a:p>
            <a:pPr algn="ctr"/>
            <a:r>
              <a:rPr lang="fr-FR" sz="2400">
                <a:solidFill>
                  <a:srgbClr val="742774"/>
                </a:solidFill>
                <a:latin typeface="Berlin Sans FB" panose="020E0602020502020306" pitchFamily="34" charset="0"/>
              </a:rPr>
              <a:t>+ les dernières nouveautés de la plateforme et de la communauté</a:t>
            </a:r>
          </a:p>
        </p:txBody>
      </p:sp>
    </p:spTree>
    <p:extLst>
      <p:ext uri="{BB962C8B-B14F-4D97-AF65-F5344CB8AC3E}">
        <p14:creationId xmlns:p14="http://schemas.microsoft.com/office/powerpoint/2010/main" val="174321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838200" y="365126"/>
            <a:ext cx="10515600" cy="776288"/>
          </a:xfrm>
        </p:spPr>
        <p:txBody>
          <a:bodyPr/>
          <a:lstStyle/>
          <a:p>
            <a:r>
              <a:rPr lang="fr-FR" b="1" i="0" dirty="0">
                <a:effectLst/>
                <a:latin typeface="Söhne"/>
              </a:rPr>
              <a:t>Dataflows</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Permet d’importer/exporter , en les transformant, les données en masse à partir de sources multiples dans Dataverse.</a:t>
            </a:r>
            <a:br>
              <a:rPr lang="fr-FR" dirty="0"/>
            </a:br>
            <a:br>
              <a:rPr lang="fr-FR" dirty="0"/>
            </a:br>
            <a:endParaRPr lang="fr-FR" dirty="0"/>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10</a:t>
            </a:fld>
            <a:endParaRPr lang="fr-FR"/>
          </a:p>
        </p:txBody>
      </p:sp>
      <p:sp>
        <p:nvSpPr>
          <p:cNvPr id="2" name="ZoneTexte 1">
            <a:extLst>
              <a:ext uri="{FF2B5EF4-FFF2-40B4-BE49-F238E27FC236}">
                <a16:creationId xmlns:a16="http://schemas.microsoft.com/office/drawing/2014/main" id="{F50501A2-3465-1515-A688-EFED1AD9BDC0}"/>
              </a:ext>
            </a:extLst>
          </p:cNvPr>
          <p:cNvSpPr txBox="1"/>
          <p:nvPr/>
        </p:nvSpPr>
        <p:spPr>
          <a:xfrm>
            <a:off x="838200" y="3439741"/>
            <a:ext cx="5255419"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Accès Étendu aux Données</a:t>
            </a:r>
          </a:p>
          <a:p>
            <a:pPr marL="342900" indent="-342900">
              <a:buFont typeface="Wingdings" panose="05000000000000000000" pitchFamily="2" charset="2"/>
              <a:buChar char="q"/>
            </a:pPr>
            <a:r>
              <a:rPr lang="fr-FR" sz="2400" dirty="0"/>
              <a:t>Automatisation des Flux de Travail</a:t>
            </a:r>
          </a:p>
          <a:p>
            <a:pPr marL="342900" indent="-342900">
              <a:buFont typeface="Wingdings" panose="05000000000000000000" pitchFamily="2" charset="2"/>
              <a:buChar char="q"/>
            </a:pPr>
            <a:r>
              <a:rPr lang="fr-FR" sz="2400" dirty="0"/>
              <a:t>Connexion avec des Services Externes</a:t>
            </a:r>
          </a:p>
          <a:p>
            <a:pPr marL="342900" indent="-342900">
              <a:buFont typeface="Wingdings" panose="05000000000000000000" pitchFamily="2" charset="2"/>
              <a:buChar char="q"/>
            </a:pPr>
            <a:r>
              <a:rPr lang="fr-FR" sz="2400" dirty="0"/>
              <a:t>Flux de Données en Temps Réel</a:t>
            </a:r>
          </a:p>
          <a:p>
            <a:pPr marL="342900" indent="-342900">
              <a:buFont typeface="Wingdings" panose="05000000000000000000" pitchFamily="2" charset="2"/>
              <a:buChar char="q"/>
            </a:pPr>
            <a:r>
              <a:rPr lang="fr-FR" sz="2400" dirty="0"/>
              <a:t>Intégration sans Code/Low-Code</a:t>
            </a:r>
          </a:p>
        </p:txBody>
      </p:sp>
      <p:sp>
        <p:nvSpPr>
          <p:cNvPr id="3" name="ZoneTexte 2">
            <a:extLst>
              <a:ext uri="{FF2B5EF4-FFF2-40B4-BE49-F238E27FC236}">
                <a16:creationId xmlns:a16="http://schemas.microsoft.com/office/drawing/2014/main" id="{FDFC4035-135A-F09D-458C-999181752955}"/>
              </a:ext>
            </a:extLst>
          </p:cNvPr>
          <p:cNvSpPr txBox="1"/>
          <p:nvPr/>
        </p:nvSpPr>
        <p:spPr>
          <a:xfrm>
            <a:off x="6093619" y="3439741"/>
            <a:ext cx="5509419" cy="1569660"/>
          </a:xfrm>
          <a:prstGeom prst="rect">
            <a:avLst/>
          </a:prstGeom>
          <a:noFill/>
        </p:spPr>
        <p:txBody>
          <a:bodyPr wrap="square">
            <a:spAutoFit/>
          </a:bodyPr>
          <a:lstStyle/>
          <a:p>
            <a:pPr marL="342900" indent="-342900">
              <a:buFont typeface="Wingdings" panose="05000000000000000000" pitchFamily="2" charset="2"/>
              <a:buChar char="q"/>
            </a:pPr>
            <a:r>
              <a:rPr lang="fr-FR" sz="2400" dirty="0"/>
              <a:t>Connecteurs</a:t>
            </a:r>
          </a:p>
          <a:p>
            <a:pPr marL="342900" indent="-342900">
              <a:buFont typeface="Wingdings" panose="05000000000000000000" pitchFamily="2" charset="2"/>
              <a:buChar char="q"/>
            </a:pPr>
            <a:r>
              <a:rPr lang="fr-FR" sz="2400" dirty="0"/>
              <a:t>Common Data Model (CDM)</a:t>
            </a:r>
          </a:p>
          <a:p>
            <a:pPr marL="342900" indent="-342900">
              <a:buFont typeface="Wingdings" panose="05000000000000000000" pitchFamily="2" charset="2"/>
              <a:buChar char="q"/>
            </a:pPr>
            <a:r>
              <a:rPr lang="fr-FR" sz="2400" dirty="0"/>
              <a:t>API</a:t>
            </a:r>
          </a:p>
          <a:p>
            <a:pPr marL="342900" indent="-342900">
              <a:buFont typeface="Wingdings" panose="05000000000000000000" pitchFamily="2" charset="2"/>
              <a:buChar char="q"/>
            </a:pPr>
            <a:r>
              <a:rPr lang="fr-FR" sz="2400" dirty="0"/>
              <a:t>Sécurité et Gouvernance</a:t>
            </a:r>
            <a:endParaRPr lang="en-GB" sz="2400" dirty="0"/>
          </a:p>
        </p:txBody>
      </p:sp>
    </p:spTree>
    <p:extLst>
      <p:ext uri="{BB962C8B-B14F-4D97-AF65-F5344CB8AC3E}">
        <p14:creationId xmlns:p14="http://schemas.microsoft.com/office/powerpoint/2010/main" val="17866907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838200" y="365126"/>
            <a:ext cx="10515600" cy="776288"/>
          </a:xfrm>
        </p:spPr>
        <p:txBody>
          <a:bodyPr/>
          <a:lstStyle/>
          <a:p>
            <a:r>
              <a:rPr lang="fr-FR" b="1" i="0" dirty="0">
                <a:effectLst/>
                <a:latin typeface="Söhne"/>
              </a:rPr>
              <a:t>API Web</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Permet de réaliser des intégrations </a:t>
            </a:r>
            <a:r>
              <a:rPr lang="fr-FR" u="sng" dirty="0"/>
              <a:t>personnalisées</a:t>
            </a:r>
            <a:r>
              <a:rPr lang="fr-FR" dirty="0"/>
              <a:t> qui peuvent lire et écrire des données directement dans Dataverse à partir de n'importe quelle application capable de faire des appels HTTPS.</a:t>
            </a:r>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11</a:t>
            </a:fld>
            <a:endParaRPr lang="fr-FR"/>
          </a:p>
        </p:txBody>
      </p:sp>
      <p:sp>
        <p:nvSpPr>
          <p:cNvPr id="2" name="ZoneTexte 1">
            <a:extLst>
              <a:ext uri="{FF2B5EF4-FFF2-40B4-BE49-F238E27FC236}">
                <a16:creationId xmlns:a16="http://schemas.microsoft.com/office/drawing/2014/main" id="{2C823BDD-178A-727F-741A-F4E345BE604A}"/>
              </a:ext>
            </a:extLst>
          </p:cNvPr>
          <p:cNvSpPr txBox="1"/>
          <p:nvPr/>
        </p:nvSpPr>
        <p:spPr>
          <a:xfrm>
            <a:off x="838200" y="3439741"/>
            <a:ext cx="5255419" cy="2308324"/>
          </a:xfrm>
          <a:prstGeom prst="rect">
            <a:avLst/>
          </a:prstGeom>
          <a:noFill/>
        </p:spPr>
        <p:txBody>
          <a:bodyPr wrap="square">
            <a:spAutoFit/>
          </a:bodyPr>
          <a:lstStyle/>
          <a:p>
            <a:pPr marL="342900" indent="-342900">
              <a:buFont typeface="Wingdings" panose="05000000000000000000" pitchFamily="2" charset="2"/>
              <a:buChar char="q"/>
            </a:pPr>
            <a:r>
              <a:rPr lang="fr-FR" sz="2400" dirty="0"/>
              <a:t>CRUD Operations</a:t>
            </a:r>
          </a:p>
          <a:p>
            <a:pPr marL="342900" indent="-342900">
              <a:buFont typeface="Wingdings" panose="05000000000000000000" pitchFamily="2" charset="2"/>
              <a:buChar char="q"/>
            </a:pPr>
            <a:r>
              <a:rPr lang="fr-FR" sz="2400" dirty="0"/>
              <a:t>Interactions Programmables</a:t>
            </a:r>
          </a:p>
          <a:p>
            <a:pPr marL="342900" indent="-342900">
              <a:buFont typeface="Wingdings" panose="05000000000000000000" pitchFamily="2" charset="2"/>
              <a:buChar char="q"/>
            </a:pPr>
            <a:r>
              <a:rPr lang="fr-FR" sz="2400" dirty="0"/>
              <a:t>Intégration avec des Applications Externes</a:t>
            </a:r>
          </a:p>
          <a:p>
            <a:pPr marL="342900" indent="-342900">
              <a:buFont typeface="Wingdings" panose="05000000000000000000" pitchFamily="2" charset="2"/>
              <a:buChar char="q"/>
            </a:pPr>
            <a:r>
              <a:rPr lang="fr-FR" sz="2400" dirty="0"/>
              <a:t>Automation et Orchestration</a:t>
            </a:r>
          </a:p>
          <a:p>
            <a:pPr marL="342900" indent="-342900">
              <a:buFont typeface="Wingdings" panose="05000000000000000000" pitchFamily="2" charset="2"/>
              <a:buChar char="q"/>
            </a:pPr>
            <a:r>
              <a:rPr lang="fr-FR" sz="2400" dirty="0"/>
              <a:t>Support d'OData</a:t>
            </a:r>
          </a:p>
        </p:txBody>
      </p:sp>
      <p:sp>
        <p:nvSpPr>
          <p:cNvPr id="3" name="ZoneTexte 2">
            <a:extLst>
              <a:ext uri="{FF2B5EF4-FFF2-40B4-BE49-F238E27FC236}">
                <a16:creationId xmlns:a16="http://schemas.microsoft.com/office/drawing/2014/main" id="{C6DA25DA-10D6-931F-6A54-878E51083EB8}"/>
              </a:ext>
            </a:extLst>
          </p:cNvPr>
          <p:cNvSpPr txBox="1"/>
          <p:nvPr/>
        </p:nvSpPr>
        <p:spPr>
          <a:xfrm>
            <a:off x="6093619" y="3439741"/>
            <a:ext cx="5509419"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Sécurité Avancée</a:t>
            </a:r>
          </a:p>
          <a:p>
            <a:pPr marL="342900" indent="-342900">
              <a:buFont typeface="Wingdings" panose="05000000000000000000" pitchFamily="2" charset="2"/>
              <a:buChar char="q"/>
            </a:pPr>
            <a:r>
              <a:rPr lang="fr-FR" sz="2400" dirty="0"/>
              <a:t>Richesse des Métadonnées</a:t>
            </a:r>
          </a:p>
          <a:p>
            <a:pPr marL="342900" indent="-342900">
              <a:buFont typeface="Wingdings" panose="05000000000000000000" pitchFamily="2" charset="2"/>
              <a:buChar char="q"/>
            </a:pPr>
            <a:r>
              <a:rPr lang="fr-FR" sz="2400" dirty="0"/>
              <a:t>Webhooks et Plugins</a:t>
            </a:r>
          </a:p>
          <a:p>
            <a:pPr marL="342900" indent="-342900">
              <a:buFont typeface="Wingdings" panose="05000000000000000000" pitchFamily="2" charset="2"/>
              <a:buChar char="q"/>
            </a:pPr>
            <a:r>
              <a:rPr lang="fr-FR" sz="2400" dirty="0"/>
              <a:t>Intégration avec Power Platform</a:t>
            </a:r>
          </a:p>
          <a:p>
            <a:pPr marL="342900" indent="-342900">
              <a:buFont typeface="Wingdings" panose="05000000000000000000" pitchFamily="2" charset="2"/>
              <a:buChar char="q"/>
            </a:pPr>
            <a:r>
              <a:rPr lang="fr-FR" sz="2400" dirty="0"/>
              <a:t>Fonctionnalités de Recherche</a:t>
            </a:r>
            <a:endParaRPr lang="en-GB" sz="2400" dirty="0"/>
          </a:p>
        </p:txBody>
      </p:sp>
    </p:spTree>
    <p:extLst>
      <p:ext uri="{BB962C8B-B14F-4D97-AF65-F5344CB8AC3E}">
        <p14:creationId xmlns:p14="http://schemas.microsoft.com/office/powerpoint/2010/main" val="11144019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838200" y="365126"/>
            <a:ext cx="10515600" cy="776288"/>
          </a:xfrm>
        </p:spPr>
        <p:txBody>
          <a:bodyPr>
            <a:normAutofit/>
          </a:bodyPr>
          <a:lstStyle/>
          <a:p>
            <a:r>
              <a:rPr lang="fr-FR" b="1" i="0" dirty="0">
                <a:effectLst/>
                <a:latin typeface="Söhne"/>
              </a:rPr>
              <a:t>Les services d’intégration Azure</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Combinaison de services Azure pour créer des pipelines d'intégration sophistiqués et des automatisations permettant d’interagir avec Dataverse</a:t>
            </a:r>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12</a:t>
            </a:fld>
            <a:endParaRPr lang="fr-FR"/>
          </a:p>
        </p:txBody>
      </p:sp>
      <p:sp>
        <p:nvSpPr>
          <p:cNvPr id="8" name="ZoneTexte 7">
            <a:extLst>
              <a:ext uri="{FF2B5EF4-FFF2-40B4-BE49-F238E27FC236}">
                <a16:creationId xmlns:a16="http://schemas.microsoft.com/office/drawing/2014/main" id="{C0A9D0F7-A861-F6BB-197E-FD3AFAAAA633}"/>
              </a:ext>
            </a:extLst>
          </p:cNvPr>
          <p:cNvSpPr txBox="1"/>
          <p:nvPr/>
        </p:nvSpPr>
        <p:spPr>
          <a:xfrm>
            <a:off x="838200" y="4160710"/>
            <a:ext cx="4683369" cy="1938992"/>
          </a:xfrm>
          <a:prstGeom prst="rect">
            <a:avLst/>
          </a:prstGeom>
          <a:noFill/>
        </p:spPr>
        <p:txBody>
          <a:bodyPr wrap="square">
            <a:spAutoFit/>
          </a:bodyPr>
          <a:lstStyle/>
          <a:p>
            <a:pPr marL="342900" indent="-342900">
              <a:buFont typeface="Wingdings" panose="05000000000000000000" pitchFamily="2" charset="2"/>
              <a:buChar char="q"/>
            </a:pPr>
            <a:r>
              <a:rPr lang="en-GB" sz="2400" dirty="0"/>
              <a:t>Azure Logic Apps</a:t>
            </a:r>
          </a:p>
          <a:p>
            <a:pPr marL="342900" indent="-342900">
              <a:buFont typeface="Wingdings" panose="05000000000000000000" pitchFamily="2" charset="2"/>
              <a:buChar char="q"/>
            </a:pPr>
            <a:r>
              <a:rPr lang="en-GB" sz="2400" dirty="0"/>
              <a:t>Azure Service Bus</a:t>
            </a:r>
          </a:p>
          <a:p>
            <a:pPr marL="342900" indent="-342900">
              <a:buFont typeface="Wingdings" panose="05000000000000000000" pitchFamily="2" charset="2"/>
              <a:buChar char="q"/>
            </a:pPr>
            <a:r>
              <a:rPr lang="en-GB" sz="2400" dirty="0"/>
              <a:t>Azure API Management</a:t>
            </a:r>
          </a:p>
          <a:p>
            <a:pPr marL="342900" indent="-342900">
              <a:buFont typeface="Wingdings" panose="05000000000000000000" pitchFamily="2" charset="2"/>
              <a:buChar char="q"/>
            </a:pPr>
            <a:r>
              <a:rPr lang="en-GB" sz="2400" dirty="0"/>
              <a:t>Azure Event Grid</a:t>
            </a:r>
          </a:p>
          <a:p>
            <a:pPr marL="342900" indent="-342900">
              <a:buFont typeface="Wingdings" panose="05000000000000000000" pitchFamily="2" charset="2"/>
              <a:buChar char="q"/>
            </a:pPr>
            <a:r>
              <a:rPr lang="en-GB" sz="2400" dirty="0"/>
              <a:t>Intégrations B2B</a:t>
            </a:r>
          </a:p>
        </p:txBody>
      </p:sp>
      <p:sp>
        <p:nvSpPr>
          <p:cNvPr id="9" name="ZoneTexte 8">
            <a:extLst>
              <a:ext uri="{FF2B5EF4-FFF2-40B4-BE49-F238E27FC236}">
                <a16:creationId xmlns:a16="http://schemas.microsoft.com/office/drawing/2014/main" id="{3EBD7EE2-1B12-9649-C8E7-212AD8796C45}"/>
              </a:ext>
            </a:extLst>
          </p:cNvPr>
          <p:cNvSpPr txBox="1"/>
          <p:nvPr/>
        </p:nvSpPr>
        <p:spPr>
          <a:xfrm>
            <a:off x="6093619" y="4160710"/>
            <a:ext cx="4683369"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Connecteurs Prédéfinis</a:t>
            </a:r>
          </a:p>
          <a:p>
            <a:pPr marL="342900" indent="-342900">
              <a:buFont typeface="Wingdings" panose="05000000000000000000" pitchFamily="2" charset="2"/>
              <a:buChar char="q"/>
            </a:pPr>
            <a:r>
              <a:rPr lang="fr-FR" sz="2400" dirty="0"/>
              <a:t>Connectivité Hybride</a:t>
            </a:r>
          </a:p>
          <a:p>
            <a:pPr marL="342900" indent="-342900">
              <a:buFont typeface="Wingdings" panose="05000000000000000000" pitchFamily="2" charset="2"/>
              <a:buChar char="q"/>
            </a:pPr>
            <a:r>
              <a:rPr lang="fr-FR" sz="2400" dirty="0"/>
              <a:t>Monitoring et Diagnostics</a:t>
            </a:r>
          </a:p>
          <a:p>
            <a:pPr marL="342900" indent="-342900">
              <a:buFont typeface="Wingdings" panose="05000000000000000000" pitchFamily="2" charset="2"/>
              <a:buChar char="q"/>
            </a:pPr>
            <a:r>
              <a:rPr lang="fr-FR" sz="2400" dirty="0"/>
              <a:t>Sécurité et Conformité</a:t>
            </a:r>
          </a:p>
          <a:p>
            <a:pPr marL="342900" indent="-342900">
              <a:buFont typeface="Wingdings" panose="05000000000000000000" pitchFamily="2" charset="2"/>
              <a:buChar char="q"/>
            </a:pPr>
            <a:r>
              <a:rPr lang="fr-FR" sz="2400" dirty="0"/>
              <a:t>Développement et Opérations</a:t>
            </a:r>
            <a:endParaRPr lang="en-GB" sz="2400" dirty="0"/>
          </a:p>
        </p:txBody>
      </p:sp>
    </p:spTree>
    <p:extLst>
      <p:ext uri="{BB962C8B-B14F-4D97-AF65-F5344CB8AC3E}">
        <p14:creationId xmlns:p14="http://schemas.microsoft.com/office/powerpoint/2010/main" val="778085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838200" y="365126"/>
            <a:ext cx="10515600" cy="776288"/>
          </a:xfrm>
        </p:spPr>
        <p:txBody>
          <a:bodyPr/>
          <a:lstStyle/>
          <a:p>
            <a:r>
              <a:rPr lang="fr-FR" b="1" i="0" dirty="0">
                <a:effectLst/>
                <a:latin typeface="Söhne"/>
              </a:rPr>
              <a:t>Les entités virtuelles</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Fonctionnalité qui offre des capacités uniques pour l'intégration des données sans les stocker directement dans la plateforme (Dataverse).</a:t>
            </a:r>
          </a:p>
          <a:p>
            <a:br>
              <a:rPr lang="fr-FR" dirty="0"/>
            </a:br>
            <a:br>
              <a:rPr lang="fr-FR" dirty="0"/>
            </a:br>
            <a:endParaRPr lang="fr-FR" dirty="0"/>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13</a:t>
            </a:fld>
            <a:endParaRPr lang="fr-FR"/>
          </a:p>
        </p:txBody>
      </p:sp>
      <p:sp>
        <p:nvSpPr>
          <p:cNvPr id="2" name="ZoneTexte 1">
            <a:extLst>
              <a:ext uri="{FF2B5EF4-FFF2-40B4-BE49-F238E27FC236}">
                <a16:creationId xmlns:a16="http://schemas.microsoft.com/office/drawing/2014/main" id="{ACD8C569-69AA-DB6D-470F-AADB7C3E53D5}"/>
              </a:ext>
            </a:extLst>
          </p:cNvPr>
          <p:cNvSpPr txBox="1"/>
          <p:nvPr/>
        </p:nvSpPr>
        <p:spPr>
          <a:xfrm>
            <a:off x="838200" y="4160710"/>
            <a:ext cx="4683369"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Intégration en Temps Réel</a:t>
            </a:r>
          </a:p>
          <a:p>
            <a:pPr marL="342900" indent="-342900">
              <a:buFont typeface="Wingdings" panose="05000000000000000000" pitchFamily="2" charset="2"/>
              <a:buChar char="q"/>
            </a:pPr>
            <a:r>
              <a:rPr lang="fr-FR" sz="2400" dirty="0"/>
              <a:t>Vue Unifiée</a:t>
            </a:r>
          </a:p>
          <a:p>
            <a:pPr marL="342900" indent="-342900">
              <a:buFont typeface="Wingdings" panose="05000000000000000000" pitchFamily="2" charset="2"/>
              <a:buChar char="q"/>
            </a:pPr>
            <a:r>
              <a:rPr lang="fr-FR" sz="2400" dirty="0"/>
              <a:t>Personnalisation UX</a:t>
            </a:r>
          </a:p>
          <a:p>
            <a:pPr marL="342900" indent="-342900">
              <a:buFont typeface="Wingdings" panose="05000000000000000000" pitchFamily="2" charset="2"/>
              <a:buChar char="q"/>
            </a:pPr>
            <a:r>
              <a:rPr lang="fr-FR" sz="2400" dirty="0"/>
              <a:t>Configuration sans Code</a:t>
            </a:r>
          </a:p>
          <a:p>
            <a:pPr marL="342900" indent="-342900">
              <a:buFont typeface="Wingdings" panose="05000000000000000000" pitchFamily="2" charset="2"/>
              <a:buChar char="q"/>
            </a:pPr>
            <a:r>
              <a:rPr lang="fr-FR" sz="2400" dirty="0"/>
              <a:t>Connecteurs Prédéfinis</a:t>
            </a:r>
          </a:p>
        </p:txBody>
      </p:sp>
      <p:sp>
        <p:nvSpPr>
          <p:cNvPr id="3" name="ZoneTexte 2">
            <a:extLst>
              <a:ext uri="{FF2B5EF4-FFF2-40B4-BE49-F238E27FC236}">
                <a16:creationId xmlns:a16="http://schemas.microsoft.com/office/drawing/2014/main" id="{436D1A65-1982-8264-12CD-59F794AC2706}"/>
              </a:ext>
            </a:extLst>
          </p:cNvPr>
          <p:cNvSpPr txBox="1"/>
          <p:nvPr/>
        </p:nvSpPr>
        <p:spPr>
          <a:xfrm>
            <a:off x="6093619" y="4160710"/>
            <a:ext cx="4683369"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Extension avec des Plugins</a:t>
            </a:r>
          </a:p>
          <a:p>
            <a:pPr marL="342900" indent="-342900">
              <a:buFont typeface="Wingdings" panose="05000000000000000000" pitchFamily="2" charset="2"/>
              <a:buChar char="q"/>
            </a:pPr>
            <a:r>
              <a:rPr lang="fr-FR" sz="2400" dirty="0"/>
              <a:t>Sécurité et Gouvernance</a:t>
            </a:r>
          </a:p>
          <a:p>
            <a:pPr marL="342900" indent="-342900">
              <a:buFont typeface="Wingdings" panose="05000000000000000000" pitchFamily="2" charset="2"/>
              <a:buChar char="q"/>
            </a:pPr>
            <a:r>
              <a:rPr lang="fr-FR" sz="2400" dirty="0"/>
              <a:t>Performance Optimisée</a:t>
            </a:r>
          </a:p>
          <a:p>
            <a:pPr marL="342900" indent="-342900">
              <a:buFont typeface="Wingdings" panose="05000000000000000000" pitchFamily="2" charset="2"/>
              <a:buChar char="q"/>
            </a:pPr>
            <a:r>
              <a:rPr lang="fr-FR" sz="2400" dirty="0"/>
              <a:t>Réduction des Coûts de Stockage</a:t>
            </a:r>
          </a:p>
          <a:p>
            <a:pPr marL="342900" indent="-342900">
              <a:buFont typeface="Wingdings" panose="05000000000000000000" pitchFamily="2" charset="2"/>
              <a:buChar char="q"/>
            </a:pPr>
            <a:r>
              <a:rPr lang="fr-FR" sz="2400" dirty="0"/>
              <a:t>Facilité de Maintenance</a:t>
            </a:r>
            <a:endParaRPr lang="en-GB" sz="2400" dirty="0"/>
          </a:p>
        </p:txBody>
      </p:sp>
    </p:spTree>
    <p:extLst>
      <p:ext uri="{BB962C8B-B14F-4D97-AF65-F5344CB8AC3E}">
        <p14:creationId xmlns:p14="http://schemas.microsoft.com/office/powerpoint/2010/main" val="39788934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838200" y="365126"/>
            <a:ext cx="10515600" cy="776288"/>
          </a:xfrm>
        </p:spPr>
        <p:txBody>
          <a:bodyPr>
            <a:normAutofit/>
          </a:bodyPr>
          <a:lstStyle/>
          <a:p>
            <a:r>
              <a:rPr lang="fr-FR" b="1" i="0" dirty="0">
                <a:effectLst/>
                <a:latin typeface="Söhne"/>
              </a:rPr>
              <a:t>Intégrations avec Microsoft Dynamics 365</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Intégration directe avec les applications Dynamics 365 pour une gestion unifiée des données de l'entreprise.</a:t>
            </a:r>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14</a:t>
            </a:fld>
            <a:endParaRPr lang="fr-FR"/>
          </a:p>
        </p:txBody>
      </p:sp>
      <p:sp>
        <p:nvSpPr>
          <p:cNvPr id="2" name="ZoneTexte 1">
            <a:extLst>
              <a:ext uri="{FF2B5EF4-FFF2-40B4-BE49-F238E27FC236}">
                <a16:creationId xmlns:a16="http://schemas.microsoft.com/office/drawing/2014/main" id="{FCF2A504-EF48-348D-3D13-5B1AE1580166}"/>
              </a:ext>
            </a:extLst>
          </p:cNvPr>
          <p:cNvSpPr txBox="1"/>
          <p:nvPr/>
        </p:nvSpPr>
        <p:spPr>
          <a:xfrm>
            <a:off x="838200" y="3439741"/>
            <a:ext cx="5087815" cy="2308324"/>
          </a:xfrm>
          <a:prstGeom prst="rect">
            <a:avLst/>
          </a:prstGeom>
          <a:noFill/>
        </p:spPr>
        <p:txBody>
          <a:bodyPr wrap="square">
            <a:spAutoFit/>
          </a:bodyPr>
          <a:lstStyle/>
          <a:p>
            <a:pPr marL="342900" indent="-342900">
              <a:buFont typeface="Wingdings" panose="05000000000000000000" pitchFamily="2" charset="2"/>
              <a:buChar char="q"/>
            </a:pPr>
            <a:r>
              <a:rPr lang="fr-FR" sz="2400" dirty="0"/>
              <a:t>Unification des Données</a:t>
            </a:r>
          </a:p>
          <a:p>
            <a:pPr marL="342900" indent="-342900">
              <a:buFont typeface="Wingdings" panose="05000000000000000000" pitchFamily="2" charset="2"/>
              <a:buChar char="q"/>
            </a:pPr>
            <a:r>
              <a:rPr lang="fr-FR" sz="2400" dirty="0"/>
              <a:t>Connectivité avec Power Platform</a:t>
            </a:r>
          </a:p>
          <a:p>
            <a:pPr marL="342900" indent="-342900">
              <a:buFont typeface="Wingdings" panose="05000000000000000000" pitchFamily="2" charset="2"/>
              <a:buChar char="q"/>
            </a:pPr>
            <a:r>
              <a:rPr lang="fr-FR" sz="2400" dirty="0"/>
              <a:t>Extension via Microsoft AppSource</a:t>
            </a:r>
          </a:p>
          <a:p>
            <a:pPr marL="342900" indent="-342900">
              <a:buFont typeface="Wingdings" panose="05000000000000000000" pitchFamily="2" charset="2"/>
              <a:buChar char="q"/>
            </a:pPr>
            <a:r>
              <a:rPr lang="fr-FR" sz="2400" dirty="0"/>
              <a:t>APIs Ouvertes</a:t>
            </a:r>
          </a:p>
          <a:p>
            <a:pPr marL="342900" indent="-342900">
              <a:buFont typeface="Wingdings" panose="05000000000000000000" pitchFamily="2" charset="2"/>
              <a:buChar char="q"/>
            </a:pPr>
            <a:r>
              <a:rPr lang="fr-FR" sz="2400" dirty="0"/>
              <a:t>Connecteurs Prêts à l'emploi</a:t>
            </a:r>
          </a:p>
          <a:p>
            <a:pPr marL="342900" indent="-342900">
              <a:buFont typeface="Wingdings" panose="05000000000000000000" pitchFamily="2" charset="2"/>
              <a:buChar char="q"/>
            </a:pPr>
            <a:r>
              <a:rPr lang="fr-FR" sz="2400" dirty="0"/>
              <a:t>Intégration Office 365</a:t>
            </a:r>
          </a:p>
        </p:txBody>
      </p:sp>
      <p:sp>
        <p:nvSpPr>
          <p:cNvPr id="3" name="ZoneTexte 2">
            <a:extLst>
              <a:ext uri="{FF2B5EF4-FFF2-40B4-BE49-F238E27FC236}">
                <a16:creationId xmlns:a16="http://schemas.microsoft.com/office/drawing/2014/main" id="{BB3FE4FE-38B7-1959-5295-9812605935EE}"/>
              </a:ext>
            </a:extLst>
          </p:cNvPr>
          <p:cNvSpPr txBox="1"/>
          <p:nvPr/>
        </p:nvSpPr>
        <p:spPr>
          <a:xfrm>
            <a:off x="6093619" y="3439741"/>
            <a:ext cx="5509419" cy="2308324"/>
          </a:xfrm>
          <a:prstGeom prst="rect">
            <a:avLst/>
          </a:prstGeom>
          <a:noFill/>
        </p:spPr>
        <p:txBody>
          <a:bodyPr wrap="square">
            <a:spAutoFit/>
          </a:bodyPr>
          <a:lstStyle/>
          <a:p>
            <a:pPr marL="342900" indent="-342900">
              <a:buFont typeface="Wingdings" panose="05000000000000000000" pitchFamily="2" charset="2"/>
              <a:buChar char="q"/>
            </a:pPr>
            <a:r>
              <a:rPr lang="fr-FR" sz="2400" dirty="0"/>
              <a:t>Automatisation des Flux de Travail</a:t>
            </a:r>
          </a:p>
          <a:p>
            <a:pPr marL="342900" indent="-342900">
              <a:buFont typeface="Wingdings" panose="05000000000000000000" pitchFamily="2" charset="2"/>
              <a:buChar char="q"/>
            </a:pPr>
            <a:r>
              <a:rPr lang="fr-FR" sz="2400" dirty="0"/>
              <a:t>Solutions de Branches d'Activité</a:t>
            </a:r>
          </a:p>
          <a:p>
            <a:pPr marL="342900" indent="-342900">
              <a:buFont typeface="Wingdings" panose="05000000000000000000" pitchFamily="2" charset="2"/>
              <a:buChar char="q"/>
            </a:pPr>
            <a:r>
              <a:rPr lang="fr-FR" sz="2400" dirty="0"/>
              <a:t>Sécurité et Conformité</a:t>
            </a:r>
          </a:p>
          <a:p>
            <a:pPr marL="342900" indent="-342900">
              <a:buFont typeface="Wingdings" panose="05000000000000000000" pitchFamily="2" charset="2"/>
              <a:buChar char="q"/>
            </a:pPr>
            <a:r>
              <a:rPr lang="fr-FR" sz="2400" dirty="0"/>
              <a:t>Adaptabilité et Personnalisation</a:t>
            </a:r>
          </a:p>
          <a:p>
            <a:pPr marL="342900" indent="-342900">
              <a:buFont typeface="Wingdings" panose="05000000000000000000" pitchFamily="2" charset="2"/>
              <a:buChar char="q"/>
            </a:pPr>
            <a:r>
              <a:rPr lang="fr-FR" sz="2400" dirty="0"/>
              <a:t>Développement d'Extensions Personnalisées</a:t>
            </a:r>
            <a:endParaRPr lang="en-GB" sz="2400" dirty="0"/>
          </a:p>
        </p:txBody>
      </p:sp>
    </p:spTree>
    <p:extLst>
      <p:ext uri="{BB962C8B-B14F-4D97-AF65-F5344CB8AC3E}">
        <p14:creationId xmlns:p14="http://schemas.microsoft.com/office/powerpoint/2010/main" val="37459989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584200" y="365126"/>
            <a:ext cx="11018838" cy="776288"/>
          </a:xfrm>
        </p:spPr>
        <p:txBody>
          <a:bodyPr/>
          <a:lstStyle/>
          <a:p>
            <a:r>
              <a:rPr lang="fr-FR" b="1" i="0" dirty="0">
                <a:effectLst/>
                <a:latin typeface="Söhne"/>
              </a:rPr>
              <a:t>SQL Data Sync</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Permet de synchroniser des données entre Dataverse et les bases de données SQL Server (ou Azure SQL </a:t>
            </a:r>
            <a:r>
              <a:rPr lang="fr-FR" dirty="0" err="1"/>
              <a:t>Database</a:t>
            </a:r>
            <a:r>
              <a:rPr lang="fr-FR" dirty="0"/>
              <a:t>) pour des scénarios d'intégration hybride.</a:t>
            </a:r>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15</a:t>
            </a:fld>
            <a:endParaRPr lang="fr-FR"/>
          </a:p>
        </p:txBody>
      </p:sp>
      <p:sp>
        <p:nvSpPr>
          <p:cNvPr id="2" name="ZoneTexte 1">
            <a:extLst>
              <a:ext uri="{FF2B5EF4-FFF2-40B4-BE49-F238E27FC236}">
                <a16:creationId xmlns:a16="http://schemas.microsoft.com/office/drawing/2014/main" id="{4D4724D2-80D6-D548-F768-4FD6D7CE63AD}"/>
              </a:ext>
            </a:extLst>
          </p:cNvPr>
          <p:cNvSpPr txBox="1"/>
          <p:nvPr/>
        </p:nvSpPr>
        <p:spPr>
          <a:xfrm>
            <a:off x="838200" y="3439741"/>
            <a:ext cx="5087815"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Synchronisation Bidirectionnelle</a:t>
            </a:r>
          </a:p>
          <a:p>
            <a:pPr marL="342900" indent="-342900">
              <a:buFont typeface="Wingdings" panose="05000000000000000000" pitchFamily="2" charset="2"/>
              <a:buChar char="q"/>
            </a:pPr>
            <a:r>
              <a:rPr lang="fr-FR" sz="2400" dirty="0"/>
              <a:t>Planification Flexible</a:t>
            </a:r>
          </a:p>
          <a:p>
            <a:pPr marL="342900" indent="-342900">
              <a:buFont typeface="Wingdings" panose="05000000000000000000" pitchFamily="2" charset="2"/>
              <a:buChar char="q"/>
            </a:pPr>
            <a:r>
              <a:rPr lang="fr-FR" sz="2400" dirty="0"/>
              <a:t>Filtrage des Données</a:t>
            </a:r>
          </a:p>
          <a:p>
            <a:pPr marL="342900" indent="-342900">
              <a:buFont typeface="Wingdings" panose="05000000000000000000" pitchFamily="2" charset="2"/>
              <a:buChar char="q"/>
            </a:pPr>
            <a:r>
              <a:rPr lang="fr-FR" sz="2400" dirty="0"/>
              <a:t>Intégration Transparente</a:t>
            </a:r>
          </a:p>
          <a:p>
            <a:pPr marL="342900" indent="-342900">
              <a:buFont typeface="Wingdings" panose="05000000000000000000" pitchFamily="2" charset="2"/>
              <a:buChar char="q"/>
            </a:pPr>
            <a:r>
              <a:rPr lang="fr-FR" sz="2400" dirty="0"/>
              <a:t>Gestion des Conflits</a:t>
            </a:r>
          </a:p>
        </p:txBody>
      </p:sp>
      <p:sp>
        <p:nvSpPr>
          <p:cNvPr id="3" name="ZoneTexte 2">
            <a:extLst>
              <a:ext uri="{FF2B5EF4-FFF2-40B4-BE49-F238E27FC236}">
                <a16:creationId xmlns:a16="http://schemas.microsoft.com/office/drawing/2014/main" id="{79994840-7757-13CB-D8AD-13330D0E3AA0}"/>
              </a:ext>
            </a:extLst>
          </p:cNvPr>
          <p:cNvSpPr txBox="1"/>
          <p:nvPr/>
        </p:nvSpPr>
        <p:spPr>
          <a:xfrm>
            <a:off x="6093619" y="3439741"/>
            <a:ext cx="5509419"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Haute Disponibilité et Récupération</a:t>
            </a:r>
          </a:p>
          <a:p>
            <a:pPr marL="342900" indent="-342900">
              <a:buFont typeface="Wingdings" panose="05000000000000000000" pitchFamily="2" charset="2"/>
              <a:buChar char="q"/>
            </a:pPr>
            <a:r>
              <a:rPr lang="fr-FR" sz="2400" dirty="0"/>
              <a:t>Sécurité des Données</a:t>
            </a:r>
          </a:p>
          <a:p>
            <a:pPr marL="342900" indent="-342900">
              <a:buFont typeface="Wingdings" panose="05000000000000000000" pitchFamily="2" charset="2"/>
              <a:buChar char="q"/>
            </a:pPr>
            <a:r>
              <a:rPr lang="fr-FR" sz="2400" dirty="0"/>
              <a:t>Prise en Charge des Schémas</a:t>
            </a:r>
          </a:p>
          <a:p>
            <a:pPr marL="342900" indent="-342900">
              <a:buFont typeface="Wingdings" panose="05000000000000000000" pitchFamily="2" charset="2"/>
              <a:buChar char="q"/>
            </a:pPr>
            <a:r>
              <a:rPr lang="fr-FR" sz="2400" dirty="0"/>
              <a:t>Suivi et Journalisation</a:t>
            </a:r>
          </a:p>
          <a:p>
            <a:pPr marL="342900" indent="-342900">
              <a:buFont typeface="Wingdings" panose="05000000000000000000" pitchFamily="2" charset="2"/>
              <a:buChar char="q"/>
            </a:pPr>
            <a:r>
              <a:rPr lang="fr-FR" sz="2400" dirty="0"/>
              <a:t>Support de Volumes Élevés</a:t>
            </a:r>
            <a:endParaRPr lang="en-GB" sz="2400" dirty="0"/>
          </a:p>
        </p:txBody>
      </p:sp>
    </p:spTree>
    <p:extLst>
      <p:ext uri="{BB962C8B-B14F-4D97-AF65-F5344CB8AC3E}">
        <p14:creationId xmlns:p14="http://schemas.microsoft.com/office/powerpoint/2010/main" val="4566672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584200" y="365126"/>
            <a:ext cx="11018838" cy="776288"/>
          </a:xfrm>
        </p:spPr>
        <p:txBody>
          <a:bodyPr/>
          <a:lstStyle/>
          <a:p>
            <a:r>
              <a:rPr lang="fr-FR" b="1" i="0" dirty="0">
                <a:effectLst/>
                <a:latin typeface="Söhne"/>
              </a:rPr>
              <a:t>Importation et Exportation de Données</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Utilisation de l'outil d'import/export de Dataverse pour déplacer des données manuellement ou de manière programmée entre Dataverse et d'autres systèmes.</a:t>
            </a:r>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16</a:t>
            </a:fld>
            <a:endParaRPr lang="fr-FR"/>
          </a:p>
        </p:txBody>
      </p:sp>
      <p:sp>
        <p:nvSpPr>
          <p:cNvPr id="2" name="ZoneTexte 1">
            <a:extLst>
              <a:ext uri="{FF2B5EF4-FFF2-40B4-BE49-F238E27FC236}">
                <a16:creationId xmlns:a16="http://schemas.microsoft.com/office/drawing/2014/main" id="{52B2DE21-8FCE-E030-67F2-1C2A2839CA95}"/>
              </a:ext>
            </a:extLst>
          </p:cNvPr>
          <p:cNvSpPr txBox="1"/>
          <p:nvPr/>
        </p:nvSpPr>
        <p:spPr>
          <a:xfrm>
            <a:off x="838200" y="3439741"/>
            <a:ext cx="5087815" cy="2308324"/>
          </a:xfrm>
          <a:prstGeom prst="rect">
            <a:avLst/>
          </a:prstGeom>
          <a:noFill/>
        </p:spPr>
        <p:txBody>
          <a:bodyPr wrap="square">
            <a:spAutoFit/>
          </a:bodyPr>
          <a:lstStyle/>
          <a:p>
            <a:pPr marL="342900" indent="-342900">
              <a:buFont typeface="Wingdings" panose="05000000000000000000" pitchFamily="2" charset="2"/>
              <a:buChar char="q"/>
            </a:pPr>
            <a:r>
              <a:rPr lang="fr-FR" sz="2400" dirty="0"/>
              <a:t>Importation de Données</a:t>
            </a:r>
          </a:p>
          <a:p>
            <a:pPr marL="342900" indent="-342900">
              <a:buFont typeface="Wingdings" panose="05000000000000000000" pitchFamily="2" charset="2"/>
              <a:buChar char="q"/>
            </a:pPr>
            <a:r>
              <a:rPr lang="fr-FR" sz="2400" dirty="0"/>
              <a:t>Exportation de Données</a:t>
            </a:r>
          </a:p>
          <a:p>
            <a:pPr marL="342900" indent="-342900">
              <a:buFont typeface="Wingdings" panose="05000000000000000000" pitchFamily="2" charset="2"/>
              <a:buChar char="q"/>
            </a:pPr>
            <a:r>
              <a:rPr lang="fr-FR" sz="2400" dirty="0"/>
              <a:t>Mappage de Données</a:t>
            </a:r>
          </a:p>
          <a:p>
            <a:pPr marL="342900" indent="-342900">
              <a:buFont typeface="Wingdings" panose="05000000000000000000" pitchFamily="2" charset="2"/>
              <a:buChar char="q"/>
            </a:pPr>
            <a:r>
              <a:rPr lang="fr-FR" sz="2400" dirty="0"/>
              <a:t>Templates d'Importation</a:t>
            </a:r>
          </a:p>
          <a:p>
            <a:pPr marL="342900" indent="-342900">
              <a:buFont typeface="Wingdings" panose="05000000000000000000" pitchFamily="2" charset="2"/>
              <a:buChar char="q"/>
            </a:pPr>
            <a:r>
              <a:rPr lang="fr-FR" sz="2400" dirty="0"/>
              <a:t>Gestion des Doublons</a:t>
            </a:r>
          </a:p>
          <a:p>
            <a:pPr marL="342900" indent="-342900">
              <a:buFont typeface="Wingdings" panose="05000000000000000000" pitchFamily="2" charset="2"/>
              <a:buChar char="q"/>
            </a:pPr>
            <a:r>
              <a:rPr lang="fr-FR" sz="2400" dirty="0"/>
              <a:t>Sécurité et Contrôle d'Accès</a:t>
            </a:r>
          </a:p>
        </p:txBody>
      </p:sp>
      <p:sp>
        <p:nvSpPr>
          <p:cNvPr id="3" name="ZoneTexte 2">
            <a:extLst>
              <a:ext uri="{FF2B5EF4-FFF2-40B4-BE49-F238E27FC236}">
                <a16:creationId xmlns:a16="http://schemas.microsoft.com/office/drawing/2014/main" id="{2114E9C0-1E89-5F8B-ACCE-AE4C54BC2148}"/>
              </a:ext>
            </a:extLst>
          </p:cNvPr>
          <p:cNvSpPr txBox="1"/>
          <p:nvPr/>
        </p:nvSpPr>
        <p:spPr>
          <a:xfrm>
            <a:off x="6093619" y="3439741"/>
            <a:ext cx="5509419" cy="2308324"/>
          </a:xfrm>
          <a:prstGeom prst="rect">
            <a:avLst/>
          </a:prstGeom>
          <a:noFill/>
        </p:spPr>
        <p:txBody>
          <a:bodyPr wrap="square">
            <a:spAutoFit/>
          </a:bodyPr>
          <a:lstStyle/>
          <a:p>
            <a:pPr marL="342900" indent="-342900">
              <a:buFont typeface="Wingdings" panose="05000000000000000000" pitchFamily="2" charset="2"/>
              <a:buChar char="q"/>
            </a:pPr>
            <a:r>
              <a:rPr lang="fr-FR" sz="2400" dirty="0"/>
              <a:t>Automatisation</a:t>
            </a:r>
          </a:p>
          <a:p>
            <a:pPr marL="342900" indent="-342900">
              <a:buFont typeface="Wingdings" panose="05000000000000000000" pitchFamily="2" charset="2"/>
              <a:buChar char="q"/>
            </a:pPr>
            <a:r>
              <a:rPr lang="fr-FR" sz="2400" dirty="0"/>
              <a:t>Validation des Données</a:t>
            </a:r>
          </a:p>
          <a:p>
            <a:pPr marL="342900" indent="-342900">
              <a:buFont typeface="Wingdings" panose="05000000000000000000" pitchFamily="2" charset="2"/>
              <a:buChar char="q"/>
            </a:pPr>
            <a:r>
              <a:rPr lang="fr-FR" sz="2400" dirty="0"/>
              <a:t>Support de Gros Volumes</a:t>
            </a:r>
          </a:p>
          <a:p>
            <a:pPr marL="342900" indent="-342900">
              <a:buFont typeface="Wingdings" panose="05000000000000000000" pitchFamily="2" charset="2"/>
              <a:buChar char="q"/>
            </a:pPr>
            <a:r>
              <a:rPr lang="fr-FR" sz="2400" dirty="0"/>
              <a:t>Historique et Journalisation</a:t>
            </a:r>
          </a:p>
          <a:p>
            <a:pPr marL="342900" indent="-342900">
              <a:buFont typeface="Wingdings" panose="05000000000000000000" pitchFamily="2" charset="2"/>
              <a:buChar char="q"/>
            </a:pPr>
            <a:r>
              <a:rPr lang="fr-FR" sz="2400" dirty="0"/>
              <a:t>Intégration avec les Applications Microsoft</a:t>
            </a:r>
            <a:endParaRPr lang="en-GB" sz="2400" dirty="0"/>
          </a:p>
        </p:txBody>
      </p:sp>
    </p:spTree>
    <p:extLst>
      <p:ext uri="{BB962C8B-B14F-4D97-AF65-F5344CB8AC3E}">
        <p14:creationId xmlns:p14="http://schemas.microsoft.com/office/powerpoint/2010/main" val="27739653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584200" y="365126"/>
            <a:ext cx="11018838" cy="776288"/>
          </a:xfrm>
        </p:spPr>
        <p:txBody>
          <a:bodyPr/>
          <a:lstStyle/>
          <a:p>
            <a:r>
              <a:rPr lang="fr-FR" b="1" i="0" dirty="0" err="1">
                <a:effectLst/>
                <a:latin typeface="Söhne"/>
              </a:rPr>
              <a:t>Entity</a:t>
            </a:r>
            <a:r>
              <a:rPr lang="fr-FR" b="1" i="0" dirty="0">
                <a:effectLst/>
                <a:latin typeface="Söhne"/>
              </a:rPr>
              <a:t> Store</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Agrégation de données dans </a:t>
            </a:r>
            <a:r>
              <a:rPr lang="fr-FR" dirty="0" err="1"/>
              <a:t>Dataverse</a:t>
            </a:r>
            <a:r>
              <a:rPr lang="fr-FR" dirty="0"/>
              <a:t> pour des analyses avancées avec des outils comme Power BI, souvent en utilisant l'</a:t>
            </a:r>
            <a:r>
              <a:rPr lang="fr-FR" dirty="0" err="1"/>
              <a:t>Entity</a:t>
            </a:r>
            <a:r>
              <a:rPr lang="fr-FR" dirty="0"/>
              <a:t> Store comme un entrepôt de données opérationnel.</a:t>
            </a:r>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17</a:t>
            </a:fld>
            <a:endParaRPr lang="fr-FR"/>
          </a:p>
        </p:txBody>
      </p:sp>
      <p:sp>
        <p:nvSpPr>
          <p:cNvPr id="2" name="ZoneTexte 1">
            <a:extLst>
              <a:ext uri="{FF2B5EF4-FFF2-40B4-BE49-F238E27FC236}">
                <a16:creationId xmlns:a16="http://schemas.microsoft.com/office/drawing/2014/main" id="{9CF8245A-4806-55D7-3224-7E257BAA5002}"/>
              </a:ext>
            </a:extLst>
          </p:cNvPr>
          <p:cNvSpPr txBox="1"/>
          <p:nvPr/>
        </p:nvSpPr>
        <p:spPr>
          <a:xfrm>
            <a:off x="838200" y="3439741"/>
            <a:ext cx="5087815"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Stockage des Données Agrégées</a:t>
            </a:r>
          </a:p>
          <a:p>
            <a:pPr marL="342900" indent="-342900">
              <a:buFont typeface="Wingdings" panose="05000000000000000000" pitchFamily="2" charset="2"/>
              <a:buChar char="q"/>
            </a:pPr>
            <a:r>
              <a:rPr lang="fr-FR" sz="2400" dirty="0"/>
              <a:t>Intégration avec Power BI</a:t>
            </a:r>
          </a:p>
          <a:p>
            <a:pPr marL="342900" indent="-342900">
              <a:buFont typeface="Wingdings" panose="05000000000000000000" pitchFamily="2" charset="2"/>
              <a:buChar char="q"/>
            </a:pPr>
            <a:r>
              <a:rPr lang="fr-FR" sz="2400" dirty="0"/>
              <a:t>Performances de Requête Élevées</a:t>
            </a:r>
          </a:p>
          <a:p>
            <a:pPr marL="342900" indent="-342900">
              <a:buFont typeface="Wingdings" panose="05000000000000000000" pitchFamily="2" charset="2"/>
              <a:buChar char="q"/>
            </a:pPr>
            <a:r>
              <a:rPr lang="fr-FR" sz="2400" dirty="0"/>
              <a:t>Rafraîchissement Programmé</a:t>
            </a:r>
          </a:p>
          <a:p>
            <a:pPr marL="342900" indent="-342900">
              <a:buFont typeface="Wingdings" panose="05000000000000000000" pitchFamily="2" charset="2"/>
              <a:buChar char="q"/>
            </a:pPr>
            <a:r>
              <a:rPr lang="fr-FR" sz="2400" dirty="0"/>
              <a:t>Accès en Lecture Seule</a:t>
            </a:r>
          </a:p>
        </p:txBody>
      </p:sp>
      <p:sp>
        <p:nvSpPr>
          <p:cNvPr id="3" name="ZoneTexte 2">
            <a:extLst>
              <a:ext uri="{FF2B5EF4-FFF2-40B4-BE49-F238E27FC236}">
                <a16:creationId xmlns:a16="http://schemas.microsoft.com/office/drawing/2014/main" id="{0CA85127-DE2F-1794-68DE-4E3480F65B1A}"/>
              </a:ext>
            </a:extLst>
          </p:cNvPr>
          <p:cNvSpPr txBox="1"/>
          <p:nvPr/>
        </p:nvSpPr>
        <p:spPr>
          <a:xfrm>
            <a:off x="6093619" y="3439741"/>
            <a:ext cx="5509419"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Support des Extensions</a:t>
            </a:r>
          </a:p>
          <a:p>
            <a:pPr marL="342900" indent="-342900">
              <a:buFont typeface="Wingdings" panose="05000000000000000000" pitchFamily="2" charset="2"/>
              <a:buChar char="q"/>
            </a:pPr>
            <a:r>
              <a:rPr lang="fr-FR" sz="2400" dirty="0"/>
              <a:t>Sécurité des Données</a:t>
            </a:r>
          </a:p>
          <a:p>
            <a:pPr marL="342900" indent="-342900">
              <a:buFont typeface="Wingdings" panose="05000000000000000000" pitchFamily="2" charset="2"/>
              <a:buChar char="q"/>
            </a:pPr>
            <a:r>
              <a:rPr lang="fr-FR" sz="2400" dirty="0"/>
              <a:t>Intégration de Données Externes</a:t>
            </a:r>
          </a:p>
          <a:p>
            <a:pPr marL="342900" indent="-342900">
              <a:buFont typeface="Wingdings" panose="05000000000000000000" pitchFamily="2" charset="2"/>
              <a:buChar char="q"/>
            </a:pPr>
            <a:r>
              <a:rPr lang="fr-FR" sz="2400" dirty="0"/>
              <a:t>Déploiement Facile</a:t>
            </a:r>
          </a:p>
          <a:p>
            <a:pPr marL="342900" indent="-342900">
              <a:buFont typeface="Wingdings" panose="05000000000000000000" pitchFamily="2" charset="2"/>
              <a:buChar char="q"/>
            </a:pPr>
            <a:r>
              <a:rPr lang="fr-FR" sz="2400" dirty="0"/>
              <a:t>Conformité et Gouvernance</a:t>
            </a:r>
            <a:endParaRPr lang="en-GB" sz="2400" dirty="0"/>
          </a:p>
        </p:txBody>
      </p:sp>
    </p:spTree>
    <p:extLst>
      <p:ext uri="{BB962C8B-B14F-4D97-AF65-F5344CB8AC3E}">
        <p14:creationId xmlns:p14="http://schemas.microsoft.com/office/powerpoint/2010/main" val="12933094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584200" y="365126"/>
            <a:ext cx="11018838" cy="776288"/>
          </a:xfrm>
        </p:spPr>
        <p:txBody>
          <a:bodyPr/>
          <a:lstStyle/>
          <a:p>
            <a:r>
              <a:rPr lang="fr-FR" b="1" i="0" dirty="0">
                <a:effectLst/>
                <a:latin typeface="Söhne"/>
              </a:rPr>
              <a:t>Les points de terminaison de service</a:t>
            </a:r>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Configuration des points de terminaison de service pour étendre les capacités d'intégration, notamment avec les files d'attente et les topics de service bus.</a:t>
            </a:r>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18</a:t>
            </a:fld>
            <a:endParaRPr lang="fr-FR"/>
          </a:p>
        </p:txBody>
      </p:sp>
      <p:sp>
        <p:nvSpPr>
          <p:cNvPr id="2" name="ZoneTexte 1">
            <a:extLst>
              <a:ext uri="{FF2B5EF4-FFF2-40B4-BE49-F238E27FC236}">
                <a16:creationId xmlns:a16="http://schemas.microsoft.com/office/drawing/2014/main" id="{6D51E6C2-C43F-20D1-5826-AFC1FD630771}"/>
              </a:ext>
            </a:extLst>
          </p:cNvPr>
          <p:cNvSpPr txBox="1"/>
          <p:nvPr/>
        </p:nvSpPr>
        <p:spPr>
          <a:xfrm>
            <a:off x="838200" y="3439741"/>
            <a:ext cx="5087815" cy="2308324"/>
          </a:xfrm>
          <a:prstGeom prst="rect">
            <a:avLst/>
          </a:prstGeom>
          <a:noFill/>
        </p:spPr>
        <p:txBody>
          <a:bodyPr wrap="square">
            <a:spAutoFit/>
          </a:bodyPr>
          <a:lstStyle/>
          <a:p>
            <a:pPr marL="342900" indent="-342900">
              <a:buFont typeface="Wingdings" panose="05000000000000000000" pitchFamily="2" charset="2"/>
              <a:buChar char="q"/>
            </a:pPr>
            <a:r>
              <a:rPr lang="fr-FR" sz="2400" dirty="0"/>
              <a:t>API Web de Dataverse</a:t>
            </a:r>
          </a:p>
          <a:p>
            <a:pPr marL="342900" indent="-342900">
              <a:buFont typeface="Wingdings" panose="05000000000000000000" pitchFamily="2" charset="2"/>
              <a:buChar char="q"/>
            </a:pPr>
            <a:r>
              <a:rPr lang="fr-FR" sz="2400" dirty="0"/>
              <a:t>OData</a:t>
            </a:r>
          </a:p>
          <a:p>
            <a:pPr marL="342900" indent="-342900">
              <a:buFont typeface="Wingdings" panose="05000000000000000000" pitchFamily="2" charset="2"/>
              <a:buChar char="q"/>
            </a:pPr>
            <a:r>
              <a:rPr lang="fr-FR" sz="2400" dirty="0"/>
              <a:t>Points de terminaison personnalisés</a:t>
            </a:r>
          </a:p>
          <a:p>
            <a:pPr marL="342900" indent="-342900">
              <a:buFont typeface="Wingdings" panose="05000000000000000000" pitchFamily="2" charset="2"/>
              <a:buChar char="q"/>
            </a:pPr>
            <a:r>
              <a:rPr lang="fr-FR" sz="2400" dirty="0"/>
              <a:t>Authentification sécurisée</a:t>
            </a:r>
          </a:p>
          <a:p>
            <a:pPr marL="342900" indent="-342900">
              <a:buFont typeface="Wingdings" panose="05000000000000000000" pitchFamily="2" charset="2"/>
              <a:buChar char="q"/>
            </a:pPr>
            <a:r>
              <a:rPr lang="fr-FR" sz="2400" dirty="0"/>
              <a:t>Service Webhooks</a:t>
            </a:r>
          </a:p>
          <a:p>
            <a:pPr marL="342900" indent="-342900">
              <a:buFont typeface="Wingdings" panose="05000000000000000000" pitchFamily="2" charset="2"/>
              <a:buChar char="q"/>
            </a:pPr>
            <a:r>
              <a:rPr lang="fr-FR" sz="2400" dirty="0"/>
              <a:t>Intégration avec Azure Services</a:t>
            </a:r>
          </a:p>
        </p:txBody>
      </p:sp>
      <p:sp>
        <p:nvSpPr>
          <p:cNvPr id="3" name="ZoneTexte 2">
            <a:extLst>
              <a:ext uri="{FF2B5EF4-FFF2-40B4-BE49-F238E27FC236}">
                <a16:creationId xmlns:a16="http://schemas.microsoft.com/office/drawing/2014/main" id="{F663A0BB-8F89-E908-13C1-7D3635B08A59}"/>
              </a:ext>
            </a:extLst>
          </p:cNvPr>
          <p:cNvSpPr txBox="1"/>
          <p:nvPr/>
        </p:nvSpPr>
        <p:spPr>
          <a:xfrm>
            <a:off x="6093619" y="3439741"/>
            <a:ext cx="5509419" cy="2308324"/>
          </a:xfrm>
          <a:prstGeom prst="rect">
            <a:avLst/>
          </a:prstGeom>
          <a:noFill/>
        </p:spPr>
        <p:txBody>
          <a:bodyPr wrap="square">
            <a:spAutoFit/>
          </a:bodyPr>
          <a:lstStyle/>
          <a:p>
            <a:pPr marL="342900" indent="-342900">
              <a:buFont typeface="Wingdings" panose="05000000000000000000" pitchFamily="2" charset="2"/>
              <a:buChar char="q"/>
            </a:pPr>
            <a:r>
              <a:rPr lang="fr-FR" sz="2400" dirty="0"/>
              <a:t>Support des Flux de Données</a:t>
            </a:r>
          </a:p>
          <a:p>
            <a:pPr marL="342900" indent="-342900">
              <a:buFont typeface="Wingdings" panose="05000000000000000000" pitchFamily="2" charset="2"/>
              <a:buChar char="q"/>
            </a:pPr>
            <a:r>
              <a:rPr lang="fr-FR" sz="2400" dirty="0"/>
              <a:t>Interopérabilité</a:t>
            </a:r>
          </a:p>
          <a:p>
            <a:pPr marL="342900" indent="-342900">
              <a:buFont typeface="Wingdings" panose="05000000000000000000" pitchFamily="2" charset="2"/>
              <a:buChar char="q"/>
            </a:pPr>
            <a:r>
              <a:rPr lang="fr-FR" sz="2400" dirty="0"/>
              <a:t>Sécurité au Niveau du Champ</a:t>
            </a:r>
          </a:p>
          <a:p>
            <a:pPr marL="342900" indent="-342900">
              <a:buFont typeface="Wingdings" panose="05000000000000000000" pitchFamily="2" charset="2"/>
              <a:buChar char="q"/>
            </a:pPr>
            <a:r>
              <a:rPr lang="fr-FR" sz="2400" dirty="0"/>
              <a:t>Contrôle d'Accès Basé sur les Rôles</a:t>
            </a:r>
          </a:p>
          <a:p>
            <a:pPr marL="342900" indent="-342900">
              <a:buFont typeface="Wingdings" panose="05000000000000000000" pitchFamily="2" charset="2"/>
              <a:buChar char="q"/>
            </a:pPr>
            <a:r>
              <a:rPr lang="fr-FR" sz="2400" dirty="0"/>
              <a:t>Extensions avec des Plugins et des Actions Personnalisées</a:t>
            </a:r>
            <a:endParaRPr lang="en-GB" sz="2400" dirty="0"/>
          </a:p>
        </p:txBody>
      </p:sp>
    </p:spTree>
    <p:extLst>
      <p:ext uri="{BB962C8B-B14F-4D97-AF65-F5344CB8AC3E}">
        <p14:creationId xmlns:p14="http://schemas.microsoft.com/office/powerpoint/2010/main" val="27191328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584200" y="365126"/>
            <a:ext cx="11018838" cy="776288"/>
          </a:xfrm>
        </p:spPr>
        <p:txBody>
          <a:bodyPr/>
          <a:lstStyle/>
          <a:p>
            <a:r>
              <a:rPr lang="fr-FR" b="1" i="0" dirty="0">
                <a:effectLst/>
                <a:latin typeface="Söhne"/>
              </a:rPr>
              <a:t>Business Events</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Exploitation des événements métier générés par </a:t>
            </a:r>
            <a:r>
              <a:rPr lang="fr-FR" dirty="0" err="1"/>
              <a:t>Dataverse</a:t>
            </a:r>
            <a:r>
              <a:rPr lang="fr-FR" dirty="0"/>
              <a:t> pour déclencher des processus dans d'autres applications ou services.</a:t>
            </a:r>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19</a:t>
            </a:fld>
            <a:endParaRPr lang="fr-FR"/>
          </a:p>
        </p:txBody>
      </p:sp>
      <p:sp>
        <p:nvSpPr>
          <p:cNvPr id="2" name="ZoneTexte 1">
            <a:extLst>
              <a:ext uri="{FF2B5EF4-FFF2-40B4-BE49-F238E27FC236}">
                <a16:creationId xmlns:a16="http://schemas.microsoft.com/office/drawing/2014/main" id="{8C7A0025-23B0-0A47-B8C4-8F0A77019883}"/>
              </a:ext>
            </a:extLst>
          </p:cNvPr>
          <p:cNvSpPr txBox="1"/>
          <p:nvPr/>
        </p:nvSpPr>
        <p:spPr>
          <a:xfrm>
            <a:off x="838200" y="3439741"/>
            <a:ext cx="5255419"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Couplage Faible</a:t>
            </a:r>
          </a:p>
          <a:p>
            <a:pPr marL="342900" indent="-342900">
              <a:buFont typeface="Wingdings" panose="05000000000000000000" pitchFamily="2" charset="2"/>
              <a:buChar char="q"/>
            </a:pPr>
            <a:r>
              <a:rPr lang="fr-FR" sz="2400" dirty="0"/>
              <a:t>Scalabilité</a:t>
            </a:r>
          </a:p>
          <a:p>
            <a:pPr marL="342900" indent="-342900">
              <a:buFont typeface="Wingdings" panose="05000000000000000000" pitchFamily="2" charset="2"/>
              <a:buChar char="q"/>
            </a:pPr>
            <a:r>
              <a:rPr lang="fr-FR" sz="2400" dirty="0"/>
              <a:t>Standardisation des Réponses Métier</a:t>
            </a:r>
          </a:p>
          <a:p>
            <a:pPr marL="342900" indent="-342900">
              <a:buFont typeface="Wingdings" panose="05000000000000000000" pitchFamily="2" charset="2"/>
              <a:buChar char="q"/>
            </a:pPr>
            <a:r>
              <a:rPr lang="fr-FR" sz="2400" dirty="0"/>
              <a:t>Suivi et Audit</a:t>
            </a:r>
          </a:p>
          <a:p>
            <a:pPr marL="342900" indent="-342900">
              <a:buFont typeface="Wingdings" panose="05000000000000000000" pitchFamily="2" charset="2"/>
              <a:buChar char="q"/>
            </a:pPr>
            <a:r>
              <a:rPr lang="fr-FR" sz="2400" dirty="0"/>
              <a:t>Personnalisation</a:t>
            </a:r>
          </a:p>
        </p:txBody>
      </p:sp>
      <p:sp>
        <p:nvSpPr>
          <p:cNvPr id="4" name="ZoneTexte 3">
            <a:extLst>
              <a:ext uri="{FF2B5EF4-FFF2-40B4-BE49-F238E27FC236}">
                <a16:creationId xmlns:a16="http://schemas.microsoft.com/office/drawing/2014/main" id="{877D7F29-C545-C588-8A90-9F501D9C1AAE}"/>
              </a:ext>
            </a:extLst>
          </p:cNvPr>
          <p:cNvSpPr txBox="1"/>
          <p:nvPr/>
        </p:nvSpPr>
        <p:spPr>
          <a:xfrm>
            <a:off x="6093619" y="3439741"/>
            <a:ext cx="5763419"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Déclenchement d'Automatisations</a:t>
            </a:r>
          </a:p>
          <a:p>
            <a:pPr marL="342900" indent="-342900">
              <a:buFont typeface="Wingdings" panose="05000000000000000000" pitchFamily="2" charset="2"/>
              <a:buChar char="q"/>
            </a:pPr>
            <a:r>
              <a:rPr lang="fr-FR" sz="2400" dirty="0"/>
              <a:t>Intégration avec des Applications Externes</a:t>
            </a:r>
          </a:p>
          <a:p>
            <a:pPr marL="342900" indent="-342900">
              <a:buFont typeface="Wingdings" panose="05000000000000000000" pitchFamily="2" charset="2"/>
              <a:buChar char="q"/>
            </a:pPr>
            <a:r>
              <a:rPr lang="fr-FR" sz="2400" dirty="0"/>
              <a:t>Support des Flux de Travail Transversaux</a:t>
            </a:r>
          </a:p>
          <a:p>
            <a:pPr marL="342900" indent="-342900">
              <a:buFont typeface="Wingdings" panose="05000000000000000000" pitchFamily="2" charset="2"/>
              <a:buChar char="q"/>
            </a:pPr>
            <a:r>
              <a:rPr lang="fr-FR" sz="2400" dirty="0"/>
              <a:t>Notifications en Temps Réel</a:t>
            </a:r>
          </a:p>
          <a:p>
            <a:pPr marL="342900" indent="-342900">
              <a:buFont typeface="Wingdings" panose="05000000000000000000" pitchFamily="2" charset="2"/>
              <a:buChar char="q"/>
            </a:pPr>
            <a:r>
              <a:rPr lang="fr-FR" sz="2400" dirty="0"/>
              <a:t>Configuration sans Code</a:t>
            </a:r>
          </a:p>
        </p:txBody>
      </p:sp>
    </p:spTree>
    <p:extLst>
      <p:ext uri="{BB962C8B-B14F-4D97-AF65-F5344CB8AC3E}">
        <p14:creationId xmlns:p14="http://schemas.microsoft.com/office/powerpoint/2010/main" val="22450451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149860" y="408350"/>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 name="ZoneTexte 1">
            <a:extLst>
              <a:ext uri="{FF2B5EF4-FFF2-40B4-BE49-F238E27FC236}">
                <a16:creationId xmlns:a16="http://schemas.microsoft.com/office/drawing/2014/main" id="{057949E5-C76B-41E4-A234-9FEFD8E7727C}"/>
              </a:ext>
            </a:extLst>
          </p:cNvPr>
          <p:cNvSpPr txBox="1"/>
          <p:nvPr/>
        </p:nvSpPr>
        <p:spPr>
          <a:xfrm>
            <a:off x="5882452" y="136008"/>
            <a:ext cx="413896" cy="369332"/>
          </a:xfrm>
          <a:prstGeom prst="rect">
            <a:avLst/>
          </a:prstGeom>
          <a:noFill/>
        </p:spPr>
        <p:txBody>
          <a:bodyPr wrap="none" rtlCol="0">
            <a:spAutoFit/>
          </a:bodyPr>
          <a:lstStyle/>
          <a:p>
            <a:r>
              <a:rPr lang="fr-FR" i="1">
                <a:solidFill>
                  <a:schemeClr val="tx1">
                    <a:lumMod val="65000"/>
                    <a:lumOff val="35000"/>
                  </a:schemeClr>
                </a:solidFill>
                <a:latin typeface="Segoe UI" panose="020B0502040204020203" pitchFamily="34" charset="0"/>
                <a:cs typeface="Segoe UI" panose="020B0502040204020203" pitchFamily="34" charset="0"/>
              </a:rPr>
              <a:t>Le</a:t>
            </a:r>
          </a:p>
        </p:txBody>
      </p:sp>
      <p:sp>
        <p:nvSpPr>
          <p:cNvPr id="43" name="ZoneTexte 42">
            <a:extLst>
              <a:ext uri="{FF2B5EF4-FFF2-40B4-BE49-F238E27FC236}">
                <a16:creationId xmlns:a16="http://schemas.microsoft.com/office/drawing/2014/main" id="{2C5CF5A8-3BD5-48C7-ABCB-0D4E764CF6D1}"/>
              </a:ext>
            </a:extLst>
          </p:cNvPr>
          <p:cNvSpPr txBox="1"/>
          <p:nvPr/>
        </p:nvSpPr>
        <p:spPr>
          <a:xfrm>
            <a:off x="4530773" y="1328994"/>
            <a:ext cx="3117265"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Un événement organisé par…</a:t>
            </a:r>
          </a:p>
        </p:txBody>
      </p:sp>
      <p:pic>
        <p:nvPicPr>
          <p:cNvPr id="40" name="Image 39">
            <a:extLst>
              <a:ext uri="{FF2B5EF4-FFF2-40B4-BE49-F238E27FC236}">
                <a16:creationId xmlns:a16="http://schemas.microsoft.com/office/drawing/2014/main" id="{B99A5B8E-3F8C-413F-80CE-5B954AD816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20132" y="1895172"/>
            <a:ext cx="2247476" cy="2247476"/>
          </a:xfrm>
          <a:prstGeom prst="rect">
            <a:avLst/>
          </a:prstGeom>
        </p:spPr>
      </p:pic>
      <p:pic>
        <p:nvPicPr>
          <p:cNvPr id="45" name="Image 44" descr="Une image contenant texte, signe, clipart&#10;&#10;Description générée automatiquement">
            <a:extLst>
              <a:ext uri="{FF2B5EF4-FFF2-40B4-BE49-F238E27FC236}">
                <a16:creationId xmlns:a16="http://schemas.microsoft.com/office/drawing/2014/main" id="{5EEF6BD0-E7EE-46DE-AFFB-B7878B3947EF}"/>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3343" y="4134133"/>
            <a:ext cx="3519488" cy="2097591"/>
          </a:xfrm>
          <a:prstGeom prst="rect">
            <a:avLst/>
          </a:prstGeom>
        </p:spPr>
      </p:pic>
      <p:sp>
        <p:nvSpPr>
          <p:cNvPr id="49" name="ZoneTexte 48">
            <a:extLst>
              <a:ext uri="{FF2B5EF4-FFF2-40B4-BE49-F238E27FC236}">
                <a16:creationId xmlns:a16="http://schemas.microsoft.com/office/drawing/2014/main" id="{B0B9418A-40E0-41A6-B1FF-CB0910239602}"/>
              </a:ext>
            </a:extLst>
          </p:cNvPr>
          <p:cNvSpPr txBox="1"/>
          <p:nvPr/>
        </p:nvSpPr>
        <p:spPr>
          <a:xfrm>
            <a:off x="3783060" y="2757300"/>
            <a:ext cx="6675389"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https://bizappsfrenchcommunity.com/</a:t>
            </a:r>
          </a:p>
        </p:txBody>
      </p:sp>
      <p:sp>
        <p:nvSpPr>
          <p:cNvPr id="50" name="ZoneTexte 49">
            <a:extLst>
              <a:ext uri="{FF2B5EF4-FFF2-40B4-BE49-F238E27FC236}">
                <a16:creationId xmlns:a16="http://schemas.microsoft.com/office/drawing/2014/main" id="{C412D839-4B7B-4B71-A64E-A034C5FBB180}"/>
              </a:ext>
            </a:extLst>
          </p:cNvPr>
          <p:cNvSpPr txBox="1"/>
          <p:nvPr/>
        </p:nvSpPr>
        <p:spPr>
          <a:xfrm>
            <a:off x="4530773" y="4093273"/>
            <a:ext cx="2286460"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En association avec…</a:t>
            </a:r>
          </a:p>
        </p:txBody>
      </p:sp>
      <p:sp>
        <p:nvSpPr>
          <p:cNvPr id="51" name="ZoneTexte 50">
            <a:extLst>
              <a:ext uri="{FF2B5EF4-FFF2-40B4-BE49-F238E27FC236}">
                <a16:creationId xmlns:a16="http://schemas.microsoft.com/office/drawing/2014/main" id="{5127C032-063A-4B63-B694-127C12F8B489}"/>
              </a:ext>
            </a:extLst>
          </p:cNvPr>
          <p:cNvSpPr txBox="1"/>
          <p:nvPr/>
        </p:nvSpPr>
        <p:spPr>
          <a:xfrm>
            <a:off x="4230108" y="5543139"/>
            <a:ext cx="2887790"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https://ppfc.fr/</a:t>
            </a:r>
          </a:p>
        </p:txBody>
      </p:sp>
    </p:spTree>
    <p:extLst>
      <p:ext uri="{BB962C8B-B14F-4D97-AF65-F5344CB8AC3E}">
        <p14:creationId xmlns:p14="http://schemas.microsoft.com/office/powerpoint/2010/main" val="1958773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584199" y="365125"/>
            <a:ext cx="11018837" cy="936137"/>
          </a:xfrm>
        </p:spPr>
        <p:txBody>
          <a:bodyPr/>
          <a:lstStyle/>
          <a:p>
            <a:r>
              <a:rPr lang="fr-FR" b="1" i="0" dirty="0">
                <a:effectLst/>
                <a:latin typeface="Söhne"/>
              </a:rPr>
              <a:t> Stratégies d'Intégration</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b="1" dirty="0"/>
              <a:t>Définir un « plan » ou une « méthodologie » adaptée à votre organisation.</a:t>
            </a:r>
          </a:p>
          <a:p>
            <a:endParaRPr lang="fr-FR" b="1" dirty="0"/>
          </a:p>
          <a:p>
            <a:endParaRPr lang="fr-FR" dirty="0"/>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20</a:t>
            </a:fld>
            <a:endParaRPr lang="fr-FR"/>
          </a:p>
        </p:txBody>
      </p:sp>
      <p:sp>
        <p:nvSpPr>
          <p:cNvPr id="2" name="ZoneTexte 1">
            <a:extLst>
              <a:ext uri="{FF2B5EF4-FFF2-40B4-BE49-F238E27FC236}">
                <a16:creationId xmlns:a16="http://schemas.microsoft.com/office/drawing/2014/main" id="{A31220FE-2EC3-BB04-0827-7D6ACC031517}"/>
              </a:ext>
            </a:extLst>
          </p:cNvPr>
          <p:cNvSpPr txBox="1"/>
          <p:nvPr/>
        </p:nvSpPr>
        <p:spPr>
          <a:xfrm>
            <a:off x="687593" y="2731797"/>
            <a:ext cx="8065957" cy="2677656"/>
          </a:xfrm>
          <a:prstGeom prst="rect">
            <a:avLst/>
          </a:prstGeom>
          <a:noFill/>
        </p:spPr>
        <p:txBody>
          <a:bodyPr wrap="square">
            <a:spAutoFit/>
          </a:bodyPr>
          <a:lstStyle/>
          <a:p>
            <a:pPr marL="457200" indent="-457200">
              <a:buFont typeface="+mj-lt"/>
              <a:buAutoNum type="arabicPeriod"/>
            </a:pPr>
            <a:r>
              <a:rPr lang="fr-FR" sz="2400" dirty="0"/>
              <a:t>Évaluation des Besoins d'Intégration</a:t>
            </a:r>
          </a:p>
          <a:p>
            <a:pPr marL="457200" indent="-457200">
              <a:buFont typeface="+mj-lt"/>
              <a:buAutoNum type="arabicPeriod"/>
            </a:pPr>
            <a:r>
              <a:rPr lang="fr-FR" sz="2400" dirty="0"/>
              <a:t>Planification de l'Architecture d'Intégration</a:t>
            </a:r>
          </a:p>
          <a:p>
            <a:pPr marL="457200" indent="-457200">
              <a:buFont typeface="+mj-lt"/>
              <a:buAutoNum type="arabicPeriod"/>
            </a:pPr>
            <a:r>
              <a:rPr lang="fr-FR" sz="2400" dirty="0"/>
              <a:t>Sélection des Méthodes et Outils d'Intégration</a:t>
            </a:r>
          </a:p>
          <a:p>
            <a:pPr marL="457200" indent="-457200">
              <a:buFont typeface="+mj-lt"/>
              <a:buAutoNum type="arabicPeriod"/>
            </a:pPr>
            <a:r>
              <a:rPr lang="fr-FR" sz="2400" dirty="0"/>
              <a:t>Gouvernance et Sécurité des Données</a:t>
            </a:r>
          </a:p>
          <a:p>
            <a:pPr marL="457200" indent="-457200">
              <a:buFont typeface="+mj-lt"/>
              <a:buAutoNum type="arabicPeriod"/>
            </a:pPr>
            <a:r>
              <a:rPr lang="fr-FR" sz="2400" dirty="0"/>
              <a:t>Gestion de la Qualité des Données</a:t>
            </a:r>
          </a:p>
          <a:p>
            <a:pPr marL="457200" indent="-457200">
              <a:buFont typeface="+mj-lt"/>
              <a:buAutoNum type="arabicPeriod"/>
            </a:pPr>
            <a:r>
              <a:rPr lang="fr-FR" sz="2400" dirty="0"/>
              <a:t>Monitoring et Maintenance</a:t>
            </a:r>
          </a:p>
          <a:p>
            <a:pPr marL="457200" indent="-457200">
              <a:buFont typeface="+mj-lt"/>
              <a:buAutoNum type="arabicPeriod"/>
            </a:pPr>
            <a:r>
              <a:rPr lang="fr-FR" sz="2400" dirty="0"/>
              <a:t>Formation et Support</a:t>
            </a:r>
          </a:p>
        </p:txBody>
      </p:sp>
    </p:spTree>
    <p:extLst>
      <p:ext uri="{BB962C8B-B14F-4D97-AF65-F5344CB8AC3E}">
        <p14:creationId xmlns:p14="http://schemas.microsoft.com/office/powerpoint/2010/main" val="7108458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p:txBody>
          <a:bodyPr/>
          <a:lstStyle/>
          <a:p>
            <a:r>
              <a:rPr lang="fr-FR" b="1" i="0" dirty="0">
                <a:effectLst/>
                <a:latin typeface="Söhne"/>
              </a:rPr>
              <a:t>Conclusion</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endParaRPr lang="fr-FR"/>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21</a:t>
            </a:fld>
            <a:endParaRPr lang="fr-FR"/>
          </a:p>
        </p:txBody>
      </p:sp>
    </p:spTree>
    <p:extLst>
      <p:ext uri="{BB962C8B-B14F-4D97-AF65-F5344CB8AC3E}">
        <p14:creationId xmlns:p14="http://schemas.microsoft.com/office/powerpoint/2010/main" val="36999620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oAutofit/>
          </a:bodyPr>
          <a:lstStyle/>
          <a:p>
            <a:br>
              <a:rPr lang="fr-FR" sz="4800"/>
            </a:br>
            <a:r>
              <a:rPr lang="fr-FR" sz="4000"/>
              <a:t>Les Solutions Dataverse : concept clé pour l’ALM</a:t>
            </a:r>
            <a:br>
              <a:rPr lang="fr-FR" sz="4000"/>
            </a:br>
            <a:endParaRPr lang="fr-FR" sz="480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ormAutofit lnSpcReduction="10000"/>
          </a:bodyPr>
          <a:lstStyle/>
          <a:p>
            <a:r>
              <a:rPr lang="fr-FR" b="0" i="0">
                <a:effectLst/>
                <a:latin typeface="-apple-system"/>
              </a:rPr>
              <a:t>Les fondements essentiels de l’ALM à travers le prisme des Solutions Dataverse. </a:t>
            </a:r>
            <a:r>
              <a:rPr lang="fr-FR">
                <a:latin typeface="-apple-system"/>
              </a:rPr>
              <a:t>A</a:t>
            </a:r>
            <a:r>
              <a:rPr lang="fr-FR" b="0" i="0">
                <a:effectLst/>
                <a:latin typeface="-apple-system"/>
              </a:rPr>
              <a:t>méliorer la qualité et l’efficacité de vos développements. </a:t>
            </a:r>
            <a:r>
              <a:rPr lang="fr-FR">
                <a:latin typeface="-apple-system"/>
              </a:rPr>
              <a:t>Comprendre les</a:t>
            </a:r>
            <a:r>
              <a:rPr lang="fr-FR" b="0" i="0">
                <a:effectLst/>
                <a:latin typeface="-apple-system"/>
              </a:rPr>
              <a:t> différences entre les types de solutions, leur cycle de vie en passant par les couches de solutions.</a:t>
            </a:r>
            <a:endParaRPr lang="fr-FR" sz="320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ormAutofit fontScale="55000" lnSpcReduction="20000"/>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00"/>
              </a:spcBef>
              <a:spcAft>
                <a:spcPts val="2400"/>
              </a:spcAft>
              <a:buClrTx/>
              <a:buSzTx/>
              <a:buFontTx/>
              <a:buNone/>
              <a:tabLst/>
              <a:defRPr/>
            </a:pPr>
            <a:r>
              <a:rPr kumimoji="0" lang="fr-FR" sz="70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t>Raphaël SENIS </a:t>
            </a:r>
            <a:br>
              <a:rPr kumimoji="0" lang="fr-FR" sz="70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b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r>
              <a:rPr lang="en-US" sz="3500" b="1">
                <a:latin typeface="-apple-system"/>
              </a:rPr>
              <a:t>Freelance l Dynamics 365 &amp; Power Platform</a:t>
            </a:r>
            <a:endParaRPr lang="fr-FR" sz="3500" b="1">
              <a:latin typeface="-apple-system"/>
            </a:endParaRPr>
          </a:p>
        </p:txBody>
      </p:sp>
    </p:spTree>
    <p:custDataLst>
      <p:tags r:id="rId1"/>
    </p:custDataLst>
    <p:extLst>
      <p:ext uri="{BB962C8B-B14F-4D97-AF65-F5344CB8AC3E}">
        <p14:creationId xmlns:p14="http://schemas.microsoft.com/office/powerpoint/2010/main" val="1200456511"/>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E55BEC-4279-6C61-6507-2C1077063116}"/>
              </a:ext>
            </a:extLst>
          </p:cNvPr>
          <p:cNvSpPr>
            <a:spLocks noGrp="1"/>
          </p:cNvSpPr>
          <p:nvPr>
            <p:ph type="title"/>
          </p:nvPr>
        </p:nvSpPr>
        <p:spPr>
          <a:xfrm>
            <a:off x="627242" y="132935"/>
            <a:ext cx="10722812" cy="987898"/>
          </a:xfrm>
        </p:spPr>
        <p:txBody>
          <a:bodyPr>
            <a:normAutofit/>
          </a:bodyPr>
          <a:lstStyle/>
          <a:p>
            <a:r>
              <a:rPr lang="fr-FR" dirty="0">
                <a:latin typeface="Calibri" panose="020F0502020204030204" pitchFamily="34" charset="0"/>
                <a:cs typeface="Calibri" panose="020F0502020204030204" pitchFamily="34" charset="0"/>
              </a:rPr>
              <a:t>Environnements et solutions !</a:t>
            </a:r>
          </a:p>
        </p:txBody>
      </p:sp>
      <p:sp>
        <p:nvSpPr>
          <p:cNvPr id="4" name="Espace réservé du numéro de diapositive 3">
            <a:extLst>
              <a:ext uri="{FF2B5EF4-FFF2-40B4-BE49-F238E27FC236}">
                <a16:creationId xmlns:a16="http://schemas.microsoft.com/office/drawing/2014/main" id="{684BD874-72D7-8E20-5961-B898225E86B9}"/>
              </a:ext>
            </a:extLst>
          </p:cNvPr>
          <p:cNvSpPr>
            <a:spLocks noGrp="1"/>
          </p:cNvSpPr>
          <p:nvPr>
            <p:ph type="sldNum" sz="quarter" idx="12"/>
          </p:nvPr>
        </p:nvSpPr>
        <p:spPr/>
        <p:txBody>
          <a:bodyPr/>
          <a:lstStyle/>
          <a:p>
            <a:fld id="{F2D2C361-7486-4AB1-8DE5-A0E4E1B2CF91}" type="slidenum">
              <a:rPr lang="fr-FR" smtClean="0">
                <a:latin typeface="Calibri" panose="020F0502020204030204" pitchFamily="34" charset="0"/>
                <a:cs typeface="Calibri" panose="020F0502020204030204" pitchFamily="34" charset="0"/>
              </a:rPr>
              <a:t>23</a:t>
            </a:fld>
            <a:endParaRPr lang="fr-FR">
              <a:latin typeface="Calibri" panose="020F0502020204030204" pitchFamily="34" charset="0"/>
              <a:cs typeface="Calibri" panose="020F0502020204030204" pitchFamily="34" charset="0"/>
            </a:endParaRPr>
          </a:p>
        </p:txBody>
      </p:sp>
      <p:sp>
        <p:nvSpPr>
          <p:cNvPr id="75" name="Rectangle : coins arrondis 74">
            <a:extLst>
              <a:ext uri="{FF2B5EF4-FFF2-40B4-BE49-F238E27FC236}">
                <a16:creationId xmlns:a16="http://schemas.microsoft.com/office/drawing/2014/main" id="{6B78470B-816A-58D7-962E-AB2BA3803AA8}"/>
              </a:ext>
            </a:extLst>
          </p:cNvPr>
          <p:cNvSpPr/>
          <p:nvPr/>
        </p:nvSpPr>
        <p:spPr>
          <a:xfrm>
            <a:off x="2056069" y="1186297"/>
            <a:ext cx="914400" cy="914400"/>
          </a:xfrm>
          <a:custGeom>
            <a:avLst/>
            <a:gdLst>
              <a:gd name="connsiteX0" fmla="*/ 0 w 914400"/>
              <a:gd name="connsiteY0" fmla="*/ 152403 h 914400"/>
              <a:gd name="connsiteX1" fmla="*/ 152403 w 914400"/>
              <a:gd name="connsiteY1" fmla="*/ 0 h 914400"/>
              <a:gd name="connsiteX2" fmla="*/ 463296 w 914400"/>
              <a:gd name="connsiteY2" fmla="*/ 0 h 914400"/>
              <a:gd name="connsiteX3" fmla="*/ 761997 w 914400"/>
              <a:gd name="connsiteY3" fmla="*/ 0 h 914400"/>
              <a:gd name="connsiteX4" fmla="*/ 914400 w 914400"/>
              <a:gd name="connsiteY4" fmla="*/ 152403 h 914400"/>
              <a:gd name="connsiteX5" fmla="*/ 914400 w 914400"/>
              <a:gd name="connsiteY5" fmla="*/ 463296 h 914400"/>
              <a:gd name="connsiteX6" fmla="*/ 914400 w 914400"/>
              <a:gd name="connsiteY6" fmla="*/ 761997 h 914400"/>
              <a:gd name="connsiteX7" fmla="*/ 761997 w 914400"/>
              <a:gd name="connsiteY7" fmla="*/ 914400 h 914400"/>
              <a:gd name="connsiteX8" fmla="*/ 469392 w 914400"/>
              <a:gd name="connsiteY8" fmla="*/ 914400 h 914400"/>
              <a:gd name="connsiteX9" fmla="*/ 152403 w 914400"/>
              <a:gd name="connsiteY9" fmla="*/ 914400 h 914400"/>
              <a:gd name="connsiteX10" fmla="*/ 0 w 914400"/>
              <a:gd name="connsiteY10" fmla="*/ 761997 h 914400"/>
              <a:gd name="connsiteX11" fmla="*/ 0 w 914400"/>
              <a:gd name="connsiteY11" fmla="*/ 475488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6224" y="77278"/>
                  <a:pt x="71378" y="22572"/>
                  <a:pt x="152403" y="0"/>
                </a:cubicBezTo>
                <a:cubicBezTo>
                  <a:pt x="215274" y="-37155"/>
                  <a:pt x="364694" y="22276"/>
                  <a:pt x="463296" y="0"/>
                </a:cubicBezTo>
                <a:cubicBezTo>
                  <a:pt x="561898" y="-22276"/>
                  <a:pt x="690696" y="33916"/>
                  <a:pt x="761997" y="0"/>
                </a:cubicBezTo>
                <a:cubicBezTo>
                  <a:pt x="848295" y="-12094"/>
                  <a:pt x="909050" y="60003"/>
                  <a:pt x="914400" y="152403"/>
                </a:cubicBezTo>
                <a:cubicBezTo>
                  <a:pt x="946415" y="255891"/>
                  <a:pt x="889007" y="376004"/>
                  <a:pt x="914400" y="463296"/>
                </a:cubicBezTo>
                <a:cubicBezTo>
                  <a:pt x="939793" y="550588"/>
                  <a:pt x="888355" y="696674"/>
                  <a:pt x="914400" y="761997"/>
                </a:cubicBezTo>
                <a:cubicBezTo>
                  <a:pt x="925303" y="861312"/>
                  <a:pt x="848918" y="938467"/>
                  <a:pt x="761997" y="914400"/>
                </a:cubicBezTo>
                <a:cubicBezTo>
                  <a:pt x="701002" y="915388"/>
                  <a:pt x="612368" y="909067"/>
                  <a:pt x="469392" y="914400"/>
                </a:cubicBezTo>
                <a:cubicBezTo>
                  <a:pt x="326416" y="919733"/>
                  <a:pt x="249577" y="879260"/>
                  <a:pt x="152403" y="914400"/>
                </a:cubicBezTo>
                <a:cubicBezTo>
                  <a:pt x="68232" y="912549"/>
                  <a:pt x="8971" y="844224"/>
                  <a:pt x="0" y="761997"/>
                </a:cubicBezTo>
                <a:cubicBezTo>
                  <a:pt x="-19358" y="663375"/>
                  <a:pt x="5998" y="612548"/>
                  <a:pt x="0" y="475488"/>
                </a:cubicBezTo>
                <a:cubicBezTo>
                  <a:pt x="-5998" y="338428"/>
                  <a:pt x="303" y="217557"/>
                  <a:pt x="0" y="152403"/>
                </a:cubicBezTo>
                <a:close/>
              </a:path>
              <a:path w="914400" h="914400" stroke="0" extrusionOk="0">
                <a:moveTo>
                  <a:pt x="0" y="152403"/>
                </a:moveTo>
                <a:cubicBezTo>
                  <a:pt x="-2524" y="69173"/>
                  <a:pt x="88978" y="5190"/>
                  <a:pt x="152403" y="0"/>
                </a:cubicBezTo>
                <a:cubicBezTo>
                  <a:pt x="278303" y="-31984"/>
                  <a:pt x="321981" y="9685"/>
                  <a:pt x="451104" y="0"/>
                </a:cubicBezTo>
                <a:cubicBezTo>
                  <a:pt x="580227" y="-9685"/>
                  <a:pt x="693172" y="27246"/>
                  <a:pt x="761997" y="0"/>
                </a:cubicBezTo>
                <a:cubicBezTo>
                  <a:pt x="836995" y="-12703"/>
                  <a:pt x="931682" y="72767"/>
                  <a:pt x="914400" y="152403"/>
                </a:cubicBezTo>
                <a:cubicBezTo>
                  <a:pt x="943283" y="220300"/>
                  <a:pt x="895699" y="358780"/>
                  <a:pt x="914400" y="463296"/>
                </a:cubicBezTo>
                <a:cubicBezTo>
                  <a:pt x="933101" y="567812"/>
                  <a:pt x="913166" y="696726"/>
                  <a:pt x="914400" y="761997"/>
                </a:cubicBezTo>
                <a:cubicBezTo>
                  <a:pt x="907834" y="835794"/>
                  <a:pt x="856389" y="932597"/>
                  <a:pt x="761997" y="914400"/>
                </a:cubicBezTo>
                <a:cubicBezTo>
                  <a:pt x="651229" y="942465"/>
                  <a:pt x="527019" y="912440"/>
                  <a:pt x="451104" y="914400"/>
                </a:cubicBezTo>
                <a:cubicBezTo>
                  <a:pt x="375189" y="916360"/>
                  <a:pt x="268417" y="879422"/>
                  <a:pt x="152403" y="914400"/>
                </a:cubicBezTo>
                <a:cubicBezTo>
                  <a:pt x="48641" y="899138"/>
                  <a:pt x="-17103" y="860878"/>
                  <a:pt x="0" y="761997"/>
                </a:cubicBezTo>
                <a:cubicBezTo>
                  <a:pt x="-24124" y="651358"/>
                  <a:pt x="8996" y="550237"/>
                  <a:pt x="0" y="463296"/>
                </a:cubicBezTo>
                <a:cubicBezTo>
                  <a:pt x="-8996" y="376355"/>
                  <a:pt x="36537" y="284944"/>
                  <a:pt x="0" y="152403"/>
                </a:cubicBezTo>
                <a:close/>
              </a:path>
            </a:pathLst>
          </a:custGeom>
          <a:solidFill>
            <a:srgbClr val="C00000">
              <a:alpha val="50000"/>
            </a:srgb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DEV</a:t>
            </a:r>
          </a:p>
        </p:txBody>
      </p:sp>
      <p:sp>
        <p:nvSpPr>
          <p:cNvPr id="76" name="Rectangle : coins arrondis 75">
            <a:extLst>
              <a:ext uri="{FF2B5EF4-FFF2-40B4-BE49-F238E27FC236}">
                <a16:creationId xmlns:a16="http://schemas.microsoft.com/office/drawing/2014/main" id="{B7F37418-561A-0403-BF1B-EF996E8A7950}"/>
              </a:ext>
            </a:extLst>
          </p:cNvPr>
          <p:cNvSpPr/>
          <p:nvPr/>
        </p:nvSpPr>
        <p:spPr>
          <a:xfrm>
            <a:off x="4410081" y="1186298"/>
            <a:ext cx="914400" cy="914400"/>
          </a:xfrm>
          <a:custGeom>
            <a:avLst/>
            <a:gdLst>
              <a:gd name="connsiteX0" fmla="*/ 0 w 914400"/>
              <a:gd name="connsiteY0" fmla="*/ 152403 h 914400"/>
              <a:gd name="connsiteX1" fmla="*/ 152403 w 914400"/>
              <a:gd name="connsiteY1" fmla="*/ 0 h 914400"/>
              <a:gd name="connsiteX2" fmla="*/ 469392 w 914400"/>
              <a:gd name="connsiteY2" fmla="*/ 0 h 914400"/>
              <a:gd name="connsiteX3" fmla="*/ 761997 w 914400"/>
              <a:gd name="connsiteY3" fmla="*/ 0 h 914400"/>
              <a:gd name="connsiteX4" fmla="*/ 914400 w 914400"/>
              <a:gd name="connsiteY4" fmla="*/ 152403 h 914400"/>
              <a:gd name="connsiteX5" fmla="*/ 914400 w 914400"/>
              <a:gd name="connsiteY5" fmla="*/ 451104 h 914400"/>
              <a:gd name="connsiteX6" fmla="*/ 914400 w 914400"/>
              <a:gd name="connsiteY6" fmla="*/ 761997 h 914400"/>
              <a:gd name="connsiteX7" fmla="*/ 761997 w 914400"/>
              <a:gd name="connsiteY7" fmla="*/ 914400 h 914400"/>
              <a:gd name="connsiteX8" fmla="*/ 451104 w 914400"/>
              <a:gd name="connsiteY8" fmla="*/ 914400 h 914400"/>
              <a:gd name="connsiteX9" fmla="*/ 152403 w 914400"/>
              <a:gd name="connsiteY9" fmla="*/ 914400 h 914400"/>
              <a:gd name="connsiteX10" fmla="*/ 0 w 914400"/>
              <a:gd name="connsiteY10" fmla="*/ 761997 h 914400"/>
              <a:gd name="connsiteX11" fmla="*/ 0 w 914400"/>
              <a:gd name="connsiteY11" fmla="*/ 469392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3228" y="63467"/>
                  <a:pt x="82400" y="20077"/>
                  <a:pt x="152403" y="0"/>
                </a:cubicBezTo>
                <a:cubicBezTo>
                  <a:pt x="259751" y="-20648"/>
                  <a:pt x="326317" y="18954"/>
                  <a:pt x="469392" y="0"/>
                </a:cubicBezTo>
                <a:cubicBezTo>
                  <a:pt x="612467" y="-18954"/>
                  <a:pt x="645920" y="28020"/>
                  <a:pt x="761997" y="0"/>
                </a:cubicBezTo>
                <a:cubicBezTo>
                  <a:pt x="856527" y="-19213"/>
                  <a:pt x="894907" y="61576"/>
                  <a:pt x="914400" y="152403"/>
                </a:cubicBezTo>
                <a:cubicBezTo>
                  <a:pt x="928186" y="295632"/>
                  <a:pt x="885568" y="303668"/>
                  <a:pt x="914400" y="451104"/>
                </a:cubicBezTo>
                <a:cubicBezTo>
                  <a:pt x="943232" y="598540"/>
                  <a:pt x="881334" y="613621"/>
                  <a:pt x="914400" y="761997"/>
                </a:cubicBezTo>
                <a:cubicBezTo>
                  <a:pt x="901844" y="828906"/>
                  <a:pt x="846181" y="891953"/>
                  <a:pt x="761997" y="914400"/>
                </a:cubicBezTo>
                <a:cubicBezTo>
                  <a:pt x="612197" y="927594"/>
                  <a:pt x="537600" y="892473"/>
                  <a:pt x="451104" y="914400"/>
                </a:cubicBezTo>
                <a:cubicBezTo>
                  <a:pt x="364608" y="936327"/>
                  <a:pt x="273512" y="885527"/>
                  <a:pt x="152403" y="914400"/>
                </a:cubicBezTo>
                <a:cubicBezTo>
                  <a:pt x="73706" y="915629"/>
                  <a:pt x="19872" y="855701"/>
                  <a:pt x="0" y="761997"/>
                </a:cubicBezTo>
                <a:cubicBezTo>
                  <a:pt x="-4532" y="673563"/>
                  <a:pt x="25033" y="592076"/>
                  <a:pt x="0" y="469392"/>
                </a:cubicBezTo>
                <a:cubicBezTo>
                  <a:pt x="-25033" y="346709"/>
                  <a:pt x="29709" y="270597"/>
                  <a:pt x="0" y="152403"/>
                </a:cubicBezTo>
                <a:close/>
              </a:path>
              <a:path w="914400" h="914400" stroke="0" extrusionOk="0">
                <a:moveTo>
                  <a:pt x="0" y="152403"/>
                </a:moveTo>
                <a:cubicBezTo>
                  <a:pt x="-7013" y="71659"/>
                  <a:pt x="68440" y="14383"/>
                  <a:pt x="152403" y="0"/>
                </a:cubicBezTo>
                <a:cubicBezTo>
                  <a:pt x="262752" y="-13451"/>
                  <a:pt x="324889" y="20232"/>
                  <a:pt x="451104" y="0"/>
                </a:cubicBezTo>
                <a:cubicBezTo>
                  <a:pt x="577319" y="-20232"/>
                  <a:pt x="656866" y="16867"/>
                  <a:pt x="761997" y="0"/>
                </a:cubicBezTo>
                <a:cubicBezTo>
                  <a:pt x="848960" y="-17301"/>
                  <a:pt x="892717" y="57378"/>
                  <a:pt x="914400" y="152403"/>
                </a:cubicBezTo>
                <a:cubicBezTo>
                  <a:pt x="939940" y="225818"/>
                  <a:pt x="903463" y="379778"/>
                  <a:pt x="914400" y="451104"/>
                </a:cubicBezTo>
                <a:cubicBezTo>
                  <a:pt x="925337" y="522430"/>
                  <a:pt x="913526" y="640299"/>
                  <a:pt x="914400" y="761997"/>
                </a:cubicBezTo>
                <a:cubicBezTo>
                  <a:pt x="899038" y="828624"/>
                  <a:pt x="859233" y="897935"/>
                  <a:pt x="761997" y="914400"/>
                </a:cubicBezTo>
                <a:cubicBezTo>
                  <a:pt x="632110" y="922661"/>
                  <a:pt x="530294" y="887346"/>
                  <a:pt x="451104" y="914400"/>
                </a:cubicBezTo>
                <a:cubicBezTo>
                  <a:pt x="371914" y="941454"/>
                  <a:pt x="254472" y="913297"/>
                  <a:pt x="152403" y="914400"/>
                </a:cubicBezTo>
                <a:cubicBezTo>
                  <a:pt x="66706" y="911673"/>
                  <a:pt x="-10249" y="867712"/>
                  <a:pt x="0" y="761997"/>
                </a:cubicBezTo>
                <a:cubicBezTo>
                  <a:pt x="-29182" y="683952"/>
                  <a:pt x="25281" y="582961"/>
                  <a:pt x="0" y="463296"/>
                </a:cubicBezTo>
                <a:cubicBezTo>
                  <a:pt x="-25281" y="343631"/>
                  <a:pt x="22422" y="281125"/>
                  <a:pt x="0" y="152403"/>
                </a:cubicBezTo>
                <a:close/>
              </a:path>
            </a:pathLst>
          </a:custGeom>
          <a:solidFill>
            <a:srgbClr val="D99C3F">
              <a:lumMod val="75000"/>
              <a:alpha val="50000"/>
            </a:srgbClr>
          </a:solidFill>
          <a:ln>
            <a:solidFill>
              <a:sysClr val="window" lastClr="FFFFFF">
                <a:lumMod val="65000"/>
              </a:sysClr>
            </a:solidFill>
            <a:extLst>
              <a:ext uri="{C807C97D-BFC1-408E-A445-0C87EB9F89A2}">
                <ask:lineSketchStyleProps xmlns:ask="http://schemas.microsoft.com/office/drawing/2018/sketchyshapes" sd="1092733572">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REC</a:t>
            </a:r>
          </a:p>
        </p:txBody>
      </p:sp>
      <p:sp>
        <p:nvSpPr>
          <p:cNvPr id="77" name="Rectangle : coins arrondis 76">
            <a:extLst>
              <a:ext uri="{FF2B5EF4-FFF2-40B4-BE49-F238E27FC236}">
                <a16:creationId xmlns:a16="http://schemas.microsoft.com/office/drawing/2014/main" id="{5D2E70A0-F91D-9260-CE3F-4E03F1D504E3}"/>
              </a:ext>
            </a:extLst>
          </p:cNvPr>
          <p:cNvSpPr/>
          <p:nvPr/>
        </p:nvSpPr>
        <p:spPr>
          <a:xfrm>
            <a:off x="6794500" y="1186297"/>
            <a:ext cx="914400" cy="914400"/>
          </a:xfrm>
          <a:custGeom>
            <a:avLst/>
            <a:gdLst>
              <a:gd name="connsiteX0" fmla="*/ 0 w 914400"/>
              <a:gd name="connsiteY0" fmla="*/ 152403 h 914400"/>
              <a:gd name="connsiteX1" fmla="*/ 152403 w 914400"/>
              <a:gd name="connsiteY1" fmla="*/ 0 h 914400"/>
              <a:gd name="connsiteX2" fmla="*/ 457200 w 914400"/>
              <a:gd name="connsiteY2" fmla="*/ 0 h 914400"/>
              <a:gd name="connsiteX3" fmla="*/ 761997 w 914400"/>
              <a:gd name="connsiteY3" fmla="*/ 0 h 914400"/>
              <a:gd name="connsiteX4" fmla="*/ 914400 w 914400"/>
              <a:gd name="connsiteY4" fmla="*/ 152403 h 914400"/>
              <a:gd name="connsiteX5" fmla="*/ 914400 w 914400"/>
              <a:gd name="connsiteY5" fmla="*/ 445008 h 914400"/>
              <a:gd name="connsiteX6" fmla="*/ 914400 w 914400"/>
              <a:gd name="connsiteY6" fmla="*/ 761997 h 914400"/>
              <a:gd name="connsiteX7" fmla="*/ 761997 w 914400"/>
              <a:gd name="connsiteY7" fmla="*/ 914400 h 914400"/>
              <a:gd name="connsiteX8" fmla="*/ 469392 w 914400"/>
              <a:gd name="connsiteY8" fmla="*/ 914400 h 914400"/>
              <a:gd name="connsiteX9" fmla="*/ 152403 w 914400"/>
              <a:gd name="connsiteY9" fmla="*/ 914400 h 914400"/>
              <a:gd name="connsiteX10" fmla="*/ 0 w 914400"/>
              <a:gd name="connsiteY10" fmla="*/ 761997 h 914400"/>
              <a:gd name="connsiteX11" fmla="*/ 0 w 914400"/>
              <a:gd name="connsiteY11" fmla="*/ 445008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12107" y="71247"/>
                  <a:pt x="76033" y="16190"/>
                  <a:pt x="152403" y="0"/>
                </a:cubicBezTo>
                <a:cubicBezTo>
                  <a:pt x="278980" y="-22845"/>
                  <a:pt x="311451" y="1762"/>
                  <a:pt x="457200" y="0"/>
                </a:cubicBezTo>
                <a:cubicBezTo>
                  <a:pt x="602949" y="-1762"/>
                  <a:pt x="688763" y="31629"/>
                  <a:pt x="761997" y="0"/>
                </a:cubicBezTo>
                <a:cubicBezTo>
                  <a:pt x="844703" y="6173"/>
                  <a:pt x="931688" y="78612"/>
                  <a:pt x="914400" y="152403"/>
                </a:cubicBezTo>
                <a:cubicBezTo>
                  <a:pt x="915526" y="298668"/>
                  <a:pt x="895411" y="377929"/>
                  <a:pt x="914400" y="445008"/>
                </a:cubicBezTo>
                <a:cubicBezTo>
                  <a:pt x="933389" y="512088"/>
                  <a:pt x="899374" y="606326"/>
                  <a:pt x="914400" y="761997"/>
                </a:cubicBezTo>
                <a:cubicBezTo>
                  <a:pt x="921759" y="829298"/>
                  <a:pt x="843518" y="904534"/>
                  <a:pt x="761997" y="914400"/>
                </a:cubicBezTo>
                <a:cubicBezTo>
                  <a:pt x="675058" y="917427"/>
                  <a:pt x="543149" y="902950"/>
                  <a:pt x="469392" y="914400"/>
                </a:cubicBezTo>
                <a:cubicBezTo>
                  <a:pt x="395635" y="925850"/>
                  <a:pt x="225703" y="905448"/>
                  <a:pt x="152403" y="914400"/>
                </a:cubicBezTo>
                <a:cubicBezTo>
                  <a:pt x="69046" y="932349"/>
                  <a:pt x="-20615" y="852839"/>
                  <a:pt x="0" y="761997"/>
                </a:cubicBezTo>
                <a:cubicBezTo>
                  <a:pt x="-779" y="618573"/>
                  <a:pt x="36930" y="542570"/>
                  <a:pt x="0" y="445008"/>
                </a:cubicBezTo>
                <a:cubicBezTo>
                  <a:pt x="-36930" y="347446"/>
                  <a:pt x="14949" y="265129"/>
                  <a:pt x="0" y="152403"/>
                </a:cubicBezTo>
                <a:close/>
              </a:path>
              <a:path w="914400" h="914400" stroke="0" extrusionOk="0">
                <a:moveTo>
                  <a:pt x="0" y="152403"/>
                </a:moveTo>
                <a:cubicBezTo>
                  <a:pt x="15053" y="69758"/>
                  <a:pt x="75228" y="-17934"/>
                  <a:pt x="152403" y="0"/>
                </a:cubicBezTo>
                <a:cubicBezTo>
                  <a:pt x="263335" y="-11715"/>
                  <a:pt x="319052" y="2106"/>
                  <a:pt x="457200" y="0"/>
                </a:cubicBezTo>
                <a:cubicBezTo>
                  <a:pt x="595348" y="-2106"/>
                  <a:pt x="672124" y="27477"/>
                  <a:pt x="761997" y="0"/>
                </a:cubicBezTo>
                <a:cubicBezTo>
                  <a:pt x="858714" y="13706"/>
                  <a:pt x="897395" y="66086"/>
                  <a:pt x="914400" y="152403"/>
                </a:cubicBezTo>
                <a:cubicBezTo>
                  <a:pt x="939537" y="253487"/>
                  <a:pt x="913245" y="388542"/>
                  <a:pt x="914400" y="463296"/>
                </a:cubicBezTo>
                <a:cubicBezTo>
                  <a:pt x="915555" y="538050"/>
                  <a:pt x="904181" y="701644"/>
                  <a:pt x="914400" y="761997"/>
                </a:cubicBezTo>
                <a:cubicBezTo>
                  <a:pt x="928028" y="840245"/>
                  <a:pt x="836140" y="897068"/>
                  <a:pt x="761997" y="914400"/>
                </a:cubicBezTo>
                <a:cubicBezTo>
                  <a:pt x="698497" y="919979"/>
                  <a:pt x="597544" y="913024"/>
                  <a:pt x="445008" y="914400"/>
                </a:cubicBezTo>
                <a:cubicBezTo>
                  <a:pt x="292472" y="915776"/>
                  <a:pt x="271451" y="893102"/>
                  <a:pt x="152403" y="914400"/>
                </a:cubicBezTo>
                <a:cubicBezTo>
                  <a:pt x="81583" y="904648"/>
                  <a:pt x="-8693" y="845661"/>
                  <a:pt x="0" y="761997"/>
                </a:cubicBezTo>
                <a:cubicBezTo>
                  <a:pt x="-5758" y="659136"/>
                  <a:pt x="35493" y="569649"/>
                  <a:pt x="0" y="451104"/>
                </a:cubicBezTo>
                <a:cubicBezTo>
                  <a:pt x="-35493" y="332559"/>
                  <a:pt x="34074" y="219051"/>
                  <a:pt x="0" y="152403"/>
                </a:cubicBezTo>
                <a:close/>
              </a:path>
            </a:pathLst>
          </a:custGeom>
          <a:solidFill>
            <a:srgbClr val="742774">
              <a:alpha val="50000"/>
            </a:srgbClr>
          </a:solidFill>
          <a:ln>
            <a:solidFill>
              <a:sysClr val="window" lastClr="FFFFFF">
                <a:lumMod val="65000"/>
              </a:sysClr>
            </a:solidFill>
            <a:extLst>
              <a:ext uri="{C807C97D-BFC1-408E-A445-0C87EB9F89A2}">
                <ask:lineSketchStyleProps xmlns:ask="http://schemas.microsoft.com/office/drawing/2018/sketchyshapes" sd="173548622">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PP</a:t>
            </a:r>
          </a:p>
        </p:txBody>
      </p:sp>
      <p:sp>
        <p:nvSpPr>
          <p:cNvPr id="78" name="Rectangle : coins arrondis 77">
            <a:extLst>
              <a:ext uri="{FF2B5EF4-FFF2-40B4-BE49-F238E27FC236}">
                <a16:creationId xmlns:a16="http://schemas.microsoft.com/office/drawing/2014/main" id="{532DF3BE-4FBC-FC8A-1C3D-C322BAF757B0}"/>
              </a:ext>
            </a:extLst>
          </p:cNvPr>
          <p:cNvSpPr/>
          <p:nvPr/>
        </p:nvSpPr>
        <p:spPr>
          <a:xfrm>
            <a:off x="8973328" y="1192261"/>
            <a:ext cx="914400" cy="914400"/>
          </a:xfrm>
          <a:custGeom>
            <a:avLst/>
            <a:gdLst>
              <a:gd name="connsiteX0" fmla="*/ 0 w 914400"/>
              <a:gd name="connsiteY0" fmla="*/ 152403 h 914400"/>
              <a:gd name="connsiteX1" fmla="*/ 152403 w 914400"/>
              <a:gd name="connsiteY1" fmla="*/ 0 h 914400"/>
              <a:gd name="connsiteX2" fmla="*/ 457200 w 914400"/>
              <a:gd name="connsiteY2" fmla="*/ 0 h 914400"/>
              <a:gd name="connsiteX3" fmla="*/ 761997 w 914400"/>
              <a:gd name="connsiteY3" fmla="*/ 0 h 914400"/>
              <a:gd name="connsiteX4" fmla="*/ 914400 w 914400"/>
              <a:gd name="connsiteY4" fmla="*/ 152403 h 914400"/>
              <a:gd name="connsiteX5" fmla="*/ 914400 w 914400"/>
              <a:gd name="connsiteY5" fmla="*/ 445008 h 914400"/>
              <a:gd name="connsiteX6" fmla="*/ 914400 w 914400"/>
              <a:gd name="connsiteY6" fmla="*/ 761997 h 914400"/>
              <a:gd name="connsiteX7" fmla="*/ 761997 w 914400"/>
              <a:gd name="connsiteY7" fmla="*/ 914400 h 914400"/>
              <a:gd name="connsiteX8" fmla="*/ 469392 w 914400"/>
              <a:gd name="connsiteY8" fmla="*/ 914400 h 914400"/>
              <a:gd name="connsiteX9" fmla="*/ 152403 w 914400"/>
              <a:gd name="connsiteY9" fmla="*/ 914400 h 914400"/>
              <a:gd name="connsiteX10" fmla="*/ 0 w 914400"/>
              <a:gd name="connsiteY10" fmla="*/ 761997 h 914400"/>
              <a:gd name="connsiteX11" fmla="*/ 0 w 914400"/>
              <a:gd name="connsiteY11" fmla="*/ 457200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5765" y="71958"/>
                  <a:pt x="68043" y="-13778"/>
                  <a:pt x="152403" y="0"/>
                </a:cubicBezTo>
                <a:cubicBezTo>
                  <a:pt x="227739" y="-30665"/>
                  <a:pt x="390763" y="6677"/>
                  <a:pt x="457200" y="0"/>
                </a:cubicBezTo>
                <a:cubicBezTo>
                  <a:pt x="523637" y="-6677"/>
                  <a:pt x="677173" y="24224"/>
                  <a:pt x="761997" y="0"/>
                </a:cubicBezTo>
                <a:cubicBezTo>
                  <a:pt x="846037" y="14686"/>
                  <a:pt x="916374" y="78979"/>
                  <a:pt x="914400" y="152403"/>
                </a:cubicBezTo>
                <a:cubicBezTo>
                  <a:pt x="922082" y="274356"/>
                  <a:pt x="888261" y="317932"/>
                  <a:pt x="914400" y="445008"/>
                </a:cubicBezTo>
                <a:cubicBezTo>
                  <a:pt x="940539" y="572085"/>
                  <a:pt x="893083" y="659676"/>
                  <a:pt x="914400" y="761997"/>
                </a:cubicBezTo>
                <a:cubicBezTo>
                  <a:pt x="937070" y="850688"/>
                  <a:pt x="834451" y="910859"/>
                  <a:pt x="761997" y="914400"/>
                </a:cubicBezTo>
                <a:cubicBezTo>
                  <a:pt x="653193" y="942796"/>
                  <a:pt x="592485" y="910417"/>
                  <a:pt x="469392" y="914400"/>
                </a:cubicBezTo>
                <a:cubicBezTo>
                  <a:pt x="346299" y="918383"/>
                  <a:pt x="226093" y="902316"/>
                  <a:pt x="152403" y="914400"/>
                </a:cubicBezTo>
                <a:cubicBezTo>
                  <a:pt x="70679" y="918474"/>
                  <a:pt x="-4497" y="847381"/>
                  <a:pt x="0" y="761997"/>
                </a:cubicBezTo>
                <a:cubicBezTo>
                  <a:pt x="-12318" y="692487"/>
                  <a:pt x="5484" y="540394"/>
                  <a:pt x="0" y="457200"/>
                </a:cubicBezTo>
                <a:cubicBezTo>
                  <a:pt x="-5484" y="374006"/>
                  <a:pt x="22993" y="233494"/>
                  <a:pt x="0" y="152403"/>
                </a:cubicBezTo>
                <a:close/>
              </a:path>
              <a:path w="914400" h="914400" stroke="0" extrusionOk="0">
                <a:moveTo>
                  <a:pt x="0" y="152403"/>
                </a:moveTo>
                <a:cubicBezTo>
                  <a:pt x="-991" y="65568"/>
                  <a:pt x="89324" y="-4975"/>
                  <a:pt x="152403" y="0"/>
                </a:cubicBezTo>
                <a:cubicBezTo>
                  <a:pt x="266638" y="-5530"/>
                  <a:pt x="339557" y="12564"/>
                  <a:pt x="469392" y="0"/>
                </a:cubicBezTo>
                <a:cubicBezTo>
                  <a:pt x="599227" y="-12564"/>
                  <a:pt x="643073" y="2517"/>
                  <a:pt x="761997" y="0"/>
                </a:cubicBezTo>
                <a:cubicBezTo>
                  <a:pt x="834397" y="-8525"/>
                  <a:pt x="917161" y="66743"/>
                  <a:pt x="914400" y="152403"/>
                </a:cubicBezTo>
                <a:cubicBezTo>
                  <a:pt x="916763" y="237923"/>
                  <a:pt x="903701" y="385586"/>
                  <a:pt x="914400" y="469392"/>
                </a:cubicBezTo>
                <a:cubicBezTo>
                  <a:pt x="925099" y="553198"/>
                  <a:pt x="890461" y="678851"/>
                  <a:pt x="914400" y="761997"/>
                </a:cubicBezTo>
                <a:cubicBezTo>
                  <a:pt x="904775" y="867559"/>
                  <a:pt x="839692" y="900959"/>
                  <a:pt x="761997" y="914400"/>
                </a:cubicBezTo>
                <a:cubicBezTo>
                  <a:pt x="638043" y="925778"/>
                  <a:pt x="564992" y="882633"/>
                  <a:pt x="463296" y="914400"/>
                </a:cubicBezTo>
                <a:cubicBezTo>
                  <a:pt x="361600" y="946167"/>
                  <a:pt x="242976" y="879361"/>
                  <a:pt x="152403" y="914400"/>
                </a:cubicBezTo>
                <a:cubicBezTo>
                  <a:pt x="69322" y="934575"/>
                  <a:pt x="153" y="844046"/>
                  <a:pt x="0" y="761997"/>
                </a:cubicBezTo>
                <a:cubicBezTo>
                  <a:pt x="-8186" y="648524"/>
                  <a:pt x="13973" y="583132"/>
                  <a:pt x="0" y="445008"/>
                </a:cubicBezTo>
                <a:cubicBezTo>
                  <a:pt x="-13973" y="306884"/>
                  <a:pt x="18080" y="261148"/>
                  <a:pt x="0" y="152403"/>
                </a:cubicBezTo>
                <a:close/>
              </a:path>
            </a:pathLst>
          </a:custGeom>
          <a:solidFill>
            <a:srgbClr val="86C157">
              <a:lumMod val="75000"/>
              <a:alpha val="50000"/>
            </a:srgbClr>
          </a:solidFill>
          <a:ln>
            <a:solidFill>
              <a:sysClr val="window" lastClr="FFFFFF">
                <a:lumMod val="65000"/>
              </a:sysClr>
            </a:solidFill>
            <a:extLst>
              <a:ext uri="{C807C97D-BFC1-408E-A445-0C87EB9F89A2}">
                <ask:lineSketchStyleProps xmlns:ask="http://schemas.microsoft.com/office/drawing/2018/sketchyshapes" sd="4194703482">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PROD</a:t>
            </a:r>
          </a:p>
        </p:txBody>
      </p:sp>
      <p:cxnSp>
        <p:nvCxnSpPr>
          <p:cNvPr id="79" name="Connecteur droit avec flèche 78">
            <a:extLst>
              <a:ext uri="{FF2B5EF4-FFF2-40B4-BE49-F238E27FC236}">
                <a16:creationId xmlns:a16="http://schemas.microsoft.com/office/drawing/2014/main" id="{BA6B439D-1BA4-F060-0A6C-A8A7A5B8E4FA}"/>
              </a:ext>
            </a:extLst>
          </p:cNvPr>
          <p:cNvCxnSpPr>
            <a:cxnSpLocks/>
            <a:endCxn id="76" idx="1"/>
          </p:cNvCxnSpPr>
          <p:nvPr/>
        </p:nvCxnSpPr>
        <p:spPr>
          <a:xfrm>
            <a:off x="3195829" y="1643498"/>
            <a:ext cx="1214252" cy="0"/>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cxnSp>
        <p:nvCxnSpPr>
          <p:cNvPr id="80" name="Connecteur droit avec flèche 79">
            <a:extLst>
              <a:ext uri="{FF2B5EF4-FFF2-40B4-BE49-F238E27FC236}">
                <a16:creationId xmlns:a16="http://schemas.microsoft.com/office/drawing/2014/main" id="{A76BC15B-BAC5-6DC3-ABCC-F570F050E79A}"/>
              </a:ext>
            </a:extLst>
          </p:cNvPr>
          <p:cNvCxnSpPr>
            <a:cxnSpLocks/>
            <a:stCxn id="76" idx="3"/>
            <a:endCxn id="77" idx="1"/>
          </p:cNvCxnSpPr>
          <p:nvPr/>
        </p:nvCxnSpPr>
        <p:spPr>
          <a:xfrm flipV="1">
            <a:off x="5324481" y="1643497"/>
            <a:ext cx="1470019" cy="1"/>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cxnSp>
        <p:nvCxnSpPr>
          <p:cNvPr id="81" name="Connecteur droit avec flèche 80">
            <a:extLst>
              <a:ext uri="{FF2B5EF4-FFF2-40B4-BE49-F238E27FC236}">
                <a16:creationId xmlns:a16="http://schemas.microsoft.com/office/drawing/2014/main" id="{275CBD5D-4FAD-4D38-F476-5230EC9B4CEE}"/>
              </a:ext>
            </a:extLst>
          </p:cNvPr>
          <p:cNvCxnSpPr>
            <a:cxnSpLocks/>
            <a:stCxn id="77" idx="3"/>
            <a:endCxn id="78" idx="1"/>
          </p:cNvCxnSpPr>
          <p:nvPr/>
        </p:nvCxnSpPr>
        <p:spPr>
          <a:xfrm>
            <a:off x="7708900" y="1643497"/>
            <a:ext cx="1264428" cy="5964"/>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pic>
        <p:nvPicPr>
          <p:cNvPr id="82" name="Image 81">
            <a:extLst>
              <a:ext uri="{FF2B5EF4-FFF2-40B4-BE49-F238E27FC236}">
                <a16:creationId xmlns:a16="http://schemas.microsoft.com/office/drawing/2014/main" id="{C15A838A-36FC-9329-2044-A3F737673C8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42" b="97009" l="10000" r="90000">
                        <a14:foregroundMark x1="25882" y1="5342" x2="74706" y2="9188"/>
                        <a14:foregroundMark x1="38235" y1="94872" x2="38235" y2="94872"/>
                        <a14:foregroundMark x1="63529" y1="97009" x2="60000" y2="74145"/>
                      </a14:backgroundRemoval>
                    </a14:imgEffect>
                  </a14:imgLayer>
                </a14:imgProps>
              </a:ext>
            </a:extLst>
          </a:blip>
          <a:stretch>
            <a:fillRect/>
          </a:stretch>
        </p:blipFill>
        <p:spPr>
          <a:xfrm>
            <a:off x="5362944" y="1094867"/>
            <a:ext cx="398578" cy="1097261"/>
          </a:xfrm>
          <a:prstGeom prst="rect">
            <a:avLst/>
          </a:prstGeom>
        </p:spPr>
      </p:pic>
      <p:pic>
        <p:nvPicPr>
          <p:cNvPr id="83" name="Image 82">
            <a:extLst>
              <a:ext uri="{FF2B5EF4-FFF2-40B4-BE49-F238E27FC236}">
                <a16:creationId xmlns:a16="http://schemas.microsoft.com/office/drawing/2014/main" id="{3165A427-D845-F993-FC7D-00DA2D37E3A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219" b="98069" l="9559" r="89706">
                        <a14:foregroundMark x1="57353" y1="48712" x2="43382" y2="15880"/>
                        <a14:foregroundMark x1="33088" y1="47854" x2="25000" y2="34979"/>
                        <a14:foregroundMark x1="20588" y1="31330" x2="16176" y2="62446"/>
                        <a14:foregroundMark x1="80147" y1="62876" x2="77206" y2="33047"/>
                        <a14:foregroundMark x1="69118" y1="14378" x2="46324" y2="6867"/>
                        <a14:foregroundMark x1="16176" y1="13948" x2="33088" y2="6438"/>
                        <a14:foregroundMark x1="43382" y1="3433" x2="66176" y2="3863"/>
                        <a14:foregroundMark x1="57353" y1="89485" x2="54412" y2="71888"/>
                        <a14:foregroundMark x1="23529" y1="98069" x2="38971" y2="66524"/>
                        <a14:backgroundMark x1="8824" y1="78541" x2="8824" y2="78541"/>
                        <a14:backgroundMark x1="13235" y1="82833" x2="13235" y2="82833"/>
                        <a14:backgroundMark x1="7353" y1="96781" x2="7353" y2="96781"/>
                        <a14:backgroundMark x1="5882" y1="94850" x2="7353" y2="87339"/>
                      </a14:backgroundRemoval>
                    </a14:imgEffect>
                  </a14:imgLayer>
                </a14:imgProps>
              </a:ext>
            </a:extLst>
          </a:blip>
          <a:stretch>
            <a:fillRect/>
          </a:stretch>
        </p:blipFill>
        <p:spPr>
          <a:xfrm>
            <a:off x="9935045" y="1174490"/>
            <a:ext cx="298733" cy="1023601"/>
          </a:xfrm>
          <a:prstGeom prst="rect">
            <a:avLst/>
          </a:prstGeom>
        </p:spPr>
      </p:pic>
      <p:pic>
        <p:nvPicPr>
          <p:cNvPr id="84" name="Image 83">
            <a:extLst>
              <a:ext uri="{FF2B5EF4-FFF2-40B4-BE49-F238E27FC236}">
                <a16:creationId xmlns:a16="http://schemas.microsoft.com/office/drawing/2014/main" id="{BF6F6790-7220-4FC4-7117-08BC7BF9754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794" b="98712" l="769" r="90000">
                        <a14:foregroundMark x1="37692" y1="5794" x2="42308" y2="92918"/>
                        <a14:foregroundMark x1="66923" y1="98927" x2="56154" y2="43133"/>
                        <a14:foregroundMark x1="72308" y1="63090" x2="69231" y2="32618"/>
                        <a14:foregroundMark x1="74615" y1="59442" x2="72308" y2="38627"/>
                        <a14:foregroundMark x1="63846" y1="16953" x2="63846" y2="16953"/>
                        <a14:foregroundMark x1="66923" y1="14807" x2="66923" y2="19957"/>
                        <a14:foregroundMark x1="63846" y1="18455" x2="63846" y2="12661"/>
                        <a14:foregroundMark x1="72308" y1="13948" x2="72308" y2="21459"/>
                        <a14:foregroundMark x1="69231" y1="63948" x2="74615" y2="54292"/>
                        <a14:foregroundMark x1="80000" y1="57296" x2="83077" y2="65451"/>
                        <a14:foregroundMark x1="769" y1="59227" x2="11538" y2="60515"/>
                      </a14:backgroundRemoval>
                    </a14:imgEffect>
                  </a14:imgLayer>
                </a14:imgProps>
              </a:ext>
            </a:extLst>
          </a:blip>
          <a:stretch>
            <a:fillRect/>
          </a:stretch>
        </p:blipFill>
        <p:spPr>
          <a:xfrm>
            <a:off x="3024526" y="1141836"/>
            <a:ext cx="292999" cy="1050290"/>
          </a:xfrm>
          <a:prstGeom prst="rect">
            <a:avLst/>
          </a:prstGeom>
        </p:spPr>
      </p:pic>
      <p:sp>
        <p:nvSpPr>
          <p:cNvPr id="85" name="ZoneTexte 84">
            <a:extLst>
              <a:ext uri="{FF2B5EF4-FFF2-40B4-BE49-F238E27FC236}">
                <a16:creationId xmlns:a16="http://schemas.microsoft.com/office/drawing/2014/main" id="{B428D47A-DAC2-A53B-549A-B94ADE614CC5}"/>
              </a:ext>
            </a:extLst>
          </p:cNvPr>
          <p:cNvSpPr txBox="1"/>
          <p:nvPr/>
        </p:nvSpPr>
        <p:spPr>
          <a:xfrm>
            <a:off x="4356414" y="2251133"/>
            <a:ext cx="1071127" cy="261610"/>
          </a:xfrm>
          <a:prstGeom prst="rect">
            <a:avLst/>
          </a:prstGeom>
          <a:noFill/>
        </p:spPr>
        <p:txBody>
          <a:bodyPr wrap="none" rtlCol="0">
            <a:spAutoFit/>
          </a:bodyPr>
          <a:lstStyle/>
          <a:p>
            <a:pPr defTabSz="457200"/>
            <a:r>
              <a:rPr lang="fr-FR" sz="1100" dirty="0">
                <a:solidFill>
                  <a:prstClr val="black">
                    <a:lumMod val="50000"/>
                    <a:lumOff val="50000"/>
                  </a:prstClr>
                </a:solidFill>
                <a:latin typeface="Calibri" panose="020F0502020204030204" pitchFamily="34" charset="0"/>
                <a:cs typeface="Calibri" panose="020F0502020204030204" pitchFamily="34" charset="0"/>
              </a:rPr>
              <a:t>Recette métier </a:t>
            </a:r>
          </a:p>
        </p:txBody>
      </p:sp>
      <p:sp>
        <p:nvSpPr>
          <p:cNvPr id="86" name="ZoneTexte 85">
            <a:extLst>
              <a:ext uri="{FF2B5EF4-FFF2-40B4-BE49-F238E27FC236}">
                <a16:creationId xmlns:a16="http://schemas.microsoft.com/office/drawing/2014/main" id="{A8EC2191-F868-F6E9-520B-5E4CE208586E}"/>
              </a:ext>
            </a:extLst>
          </p:cNvPr>
          <p:cNvSpPr txBox="1"/>
          <p:nvPr/>
        </p:nvSpPr>
        <p:spPr>
          <a:xfrm>
            <a:off x="6563050" y="2225040"/>
            <a:ext cx="1377300" cy="261610"/>
          </a:xfrm>
          <a:prstGeom prst="rect">
            <a:avLst/>
          </a:prstGeom>
          <a:noFill/>
        </p:spPr>
        <p:txBody>
          <a:bodyPr wrap="none" rtlCol="0">
            <a:spAutoFit/>
          </a:bodyPr>
          <a:lstStyle/>
          <a:p>
            <a:pPr defTabSz="457200"/>
            <a:r>
              <a:rPr lang="fr-FR" sz="1100" dirty="0">
                <a:solidFill>
                  <a:prstClr val="black">
                    <a:lumMod val="50000"/>
                    <a:lumOff val="50000"/>
                  </a:prstClr>
                </a:solidFill>
                <a:latin typeface="Calibri" panose="020F0502020204030204" pitchFamily="34" charset="0"/>
                <a:cs typeface="Calibri" panose="020F0502020204030204" pitchFamily="34" charset="0"/>
              </a:rPr>
              <a:t>Validation de </a:t>
            </a:r>
            <a:r>
              <a:rPr lang="fr-FR" sz="1100" dirty="0" err="1">
                <a:solidFill>
                  <a:prstClr val="black">
                    <a:lumMod val="50000"/>
                    <a:lumOff val="50000"/>
                  </a:prstClr>
                </a:solidFill>
                <a:latin typeface="Calibri" panose="020F0502020204030204" pitchFamily="34" charset="0"/>
                <a:cs typeface="Calibri" panose="020F0502020204030204" pitchFamily="34" charset="0"/>
              </a:rPr>
              <a:t>l’install</a:t>
            </a:r>
            <a:endParaRPr lang="fr-FR" sz="1100" dirty="0">
              <a:solidFill>
                <a:prstClr val="black">
                  <a:lumMod val="50000"/>
                  <a:lumOff val="50000"/>
                </a:prstClr>
              </a:solidFill>
              <a:latin typeface="Calibri" panose="020F0502020204030204" pitchFamily="34" charset="0"/>
              <a:cs typeface="Calibri" panose="020F0502020204030204" pitchFamily="34" charset="0"/>
            </a:endParaRPr>
          </a:p>
        </p:txBody>
      </p:sp>
      <p:sp>
        <p:nvSpPr>
          <p:cNvPr id="87" name="ZoneTexte 86">
            <a:extLst>
              <a:ext uri="{FF2B5EF4-FFF2-40B4-BE49-F238E27FC236}">
                <a16:creationId xmlns:a16="http://schemas.microsoft.com/office/drawing/2014/main" id="{B01E588B-1406-C0EC-3B64-9068192D34F5}"/>
              </a:ext>
            </a:extLst>
          </p:cNvPr>
          <p:cNvSpPr txBox="1"/>
          <p:nvPr/>
        </p:nvSpPr>
        <p:spPr>
          <a:xfrm>
            <a:off x="9080110" y="2230084"/>
            <a:ext cx="700833" cy="261610"/>
          </a:xfrm>
          <a:prstGeom prst="rect">
            <a:avLst/>
          </a:prstGeom>
          <a:noFill/>
        </p:spPr>
        <p:txBody>
          <a:bodyPr wrap="none" rtlCol="0">
            <a:spAutoFit/>
          </a:bodyPr>
          <a:lstStyle/>
          <a:p>
            <a:pPr defTabSz="457200"/>
            <a:r>
              <a:rPr lang="fr-FR" sz="1100" dirty="0" err="1">
                <a:solidFill>
                  <a:prstClr val="black">
                    <a:lumMod val="50000"/>
                    <a:lumOff val="50000"/>
                  </a:prstClr>
                </a:solidFill>
                <a:latin typeface="Calibri" panose="020F0502020204030204" pitchFamily="34" charset="0"/>
                <a:cs typeface="Calibri" panose="020F0502020204030204" pitchFamily="34" charset="0"/>
              </a:rPr>
              <a:t>Let’s</a:t>
            </a:r>
            <a:r>
              <a:rPr lang="fr-FR" sz="1100" dirty="0">
                <a:solidFill>
                  <a:prstClr val="black">
                    <a:lumMod val="50000"/>
                    <a:lumOff val="50000"/>
                  </a:prstClr>
                </a:solidFill>
                <a:latin typeface="Calibri" panose="020F0502020204030204" pitchFamily="34" charset="0"/>
                <a:cs typeface="Calibri" panose="020F0502020204030204" pitchFamily="34" charset="0"/>
              </a:rPr>
              <a:t> go !</a:t>
            </a:r>
          </a:p>
        </p:txBody>
      </p:sp>
      <p:sp>
        <p:nvSpPr>
          <p:cNvPr id="88" name="ZoneTexte 87">
            <a:extLst>
              <a:ext uri="{FF2B5EF4-FFF2-40B4-BE49-F238E27FC236}">
                <a16:creationId xmlns:a16="http://schemas.microsoft.com/office/drawing/2014/main" id="{D3FC1D7B-272D-6F77-CA7B-4742369473F4}"/>
              </a:ext>
            </a:extLst>
          </p:cNvPr>
          <p:cNvSpPr txBox="1"/>
          <p:nvPr/>
        </p:nvSpPr>
        <p:spPr>
          <a:xfrm>
            <a:off x="2276666" y="2223935"/>
            <a:ext cx="473206" cy="261610"/>
          </a:xfrm>
          <a:prstGeom prst="rect">
            <a:avLst/>
          </a:prstGeom>
          <a:noFill/>
        </p:spPr>
        <p:txBody>
          <a:bodyPr wrap="none" rtlCol="0">
            <a:spAutoFit/>
          </a:bodyPr>
          <a:lstStyle/>
          <a:p>
            <a:pPr defTabSz="457200"/>
            <a:r>
              <a:rPr lang="fr-FR" sz="1100" dirty="0" err="1">
                <a:solidFill>
                  <a:prstClr val="black">
                    <a:lumMod val="50000"/>
                    <a:lumOff val="50000"/>
                  </a:prstClr>
                </a:solidFill>
                <a:latin typeface="Calibri" panose="020F0502020204030204" pitchFamily="34" charset="0"/>
                <a:cs typeface="Calibri" panose="020F0502020204030204" pitchFamily="34" charset="0"/>
              </a:rPr>
              <a:t>Build</a:t>
            </a:r>
            <a:endParaRPr lang="fr-FR" sz="1100" dirty="0">
              <a:solidFill>
                <a:prstClr val="black">
                  <a:lumMod val="50000"/>
                  <a:lumOff val="50000"/>
                </a:prstClr>
              </a:solidFill>
              <a:latin typeface="Calibri" panose="020F0502020204030204" pitchFamily="34" charset="0"/>
              <a:cs typeface="Calibri" panose="020F0502020204030204" pitchFamily="34" charset="0"/>
            </a:endParaRPr>
          </a:p>
        </p:txBody>
      </p:sp>
      <p:pic>
        <p:nvPicPr>
          <p:cNvPr id="89" name="Image 88">
            <a:extLst>
              <a:ext uri="{FF2B5EF4-FFF2-40B4-BE49-F238E27FC236}">
                <a16:creationId xmlns:a16="http://schemas.microsoft.com/office/drawing/2014/main" id="{9B5B7BDD-A3A1-8F60-023F-28ED017E0E6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701" b="99145" l="8904" r="89041">
                        <a14:foregroundMark x1="51370" y1="23718" x2="48630" y2="16453"/>
                        <a14:foregroundMark x1="40411" y1="8547" x2="48630" y2="4701"/>
                        <a14:foregroundMark x1="48630" y1="8974" x2="63014" y2="8974"/>
                        <a14:foregroundMark x1="72603" y1="19017" x2="72603" y2="16453"/>
                        <a14:foregroundMark x1="22603" y1="21154" x2="22603" y2="17735"/>
                        <a14:foregroundMark x1="79452" y1="64530" x2="80822" y2="55769"/>
                        <a14:foregroundMark x1="22603" y1="64957" x2="10274" y2="57051"/>
                        <a14:foregroundMark x1="30822" y1="99145" x2="33562" y2="92094"/>
                        <a14:foregroundMark x1="60274" y1="97863" x2="60274" y2="92949"/>
                      </a14:backgroundRemoval>
                    </a14:imgEffect>
                  </a14:imgLayer>
                </a14:imgProps>
              </a:ext>
            </a:extLst>
          </a:blip>
          <a:stretch>
            <a:fillRect/>
          </a:stretch>
        </p:blipFill>
        <p:spPr>
          <a:xfrm>
            <a:off x="7789696" y="1155182"/>
            <a:ext cx="327654" cy="1050290"/>
          </a:xfrm>
          <a:prstGeom prst="rect">
            <a:avLst/>
          </a:prstGeom>
        </p:spPr>
      </p:pic>
      <p:sp>
        <p:nvSpPr>
          <p:cNvPr id="90" name="Titre 3">
            <a:extLst>
              <a:ext uri="{FF2B5EF4-FFF2-40B4-BE49-F238E27FC236}">
                <a16:creationId xmlns:a16="http://schemas.microsoft.com/office/drawing/2014/main" id="{EF7051F4-6DED-B4CA-11C9-4B87A46DCF9E}"/>
              </a:ext>
            </a:extLst>
          </p:cNvPr>
          <p:cNvSpPr txBox="1">
            <a:spLocks/>
          </p:cNvSpPr>
          <p:nvPr/>
        </p:nvSpPr>
        <p:spPr>
          <a:xfrm>
            <a:off x="2315341" y="0"/>
            <a:ext cx="7474397" cy="9530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small" baseline="0">
                <a:solidFill>
                  <a:schemeClr val="tx1">
                    <a:lumMod val="95000"/>
                    <a:lumOff val="5000"/>
                  </a:schemeClr>
                </a:solidFill>
                <a:effectLst/>
                <a:latin typeface="+mj-lt"/>
                <a:ea typeface="+mj-ea"/>
                <a:cs typeface="+mj-cs"/>
              </a:defRPr>
            </a:lvl1pPr>
          </a:lstStyle>
          <a:p>
            <a:pPr algn="l"/>
            <a:endParaRPr lang="fr-FR" dirty="0">
              <a:solidFill>
                <a:prstClr val="black">
                  <a:lumMod val="65000"/>
                  <a:lumOff val="35000"/>
                </a:prstClr>
              </a:solidFill>
              <a:latin typeface="Calibri" panose="020F0502020204030204" pitchFamily="34" charset="0"/>
              <a:cs typeface="Calibri" panose="020F0502020204030204" pitchFamily="34" charset="0"/>
            </a:endParaRPr>
          </a:p>
        </p:txBody>
      </p:sp>
      <p:pic>
        <p:nvPicPr>
          <p:cNvPr id="91" name="Image 90">
            <a:extLst>
              <a:ext uri="{FF2B5EF4-FFF2-40B4-BE49-F238E27FC236}">
                <a16:creationId xmlns:a16="http://schemas.microsoft.com/office/drawing/2014/main" id="{ABD1D284-09A9-F366-422C-8FE183DC279C}"/>
              </a:ext>
            </a:extLst>
          </p:cNvPr>
          <p:cNvPicPr>
            <a:picLocks noChangeAspect="1"/>
          </p:cNvPicPr>
          <p:nvPr/>
        </p:nvPicPr>
        <p:blipFill>
          <a:blip r:embed="rId11">
            <a:duotone>
              <a:srgbClr val="AABED7">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1225024" y="4384847"/>
            <a:ext cx="914400" cy="819955"/>
          </a:xfrm>
          <a:prstGeom prst="rect">
            <a:avLst/>
          </a:prstGeom>
        </p:spPr>
      </p:pic>
      <p:pic>
        <p:nvPicPr>
          <p:cNvPr id="92" name="Image 91">
            <a:extLst>
              <a:ext uri="{FF2B5EF4-FFF2-40B4-BE49-F238E27FC236}">
                <a16:creationId xmlns:a16="http://schemas.microsoft.com/office/drawing/2014/main" id="{4F4FCAC1-69D1-6C07-F282-97175CD21148}"/>
              </a:ext>
            </a:extLst>
          </p:cNvPr>
          <p:cNvPicPr>
            <a:picLocks noChangeAspect="1"/>
          </p:cNvPicPr>
          <p:nvPr/>
        </p:nvPicPr>
        <p:blipFill>
          <a:blip r:embed="rId11">
            <a:duotone>
              <a:srgbClr val="A35DD1">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848602" y="4553318"/>
            <a:ext cx="914400" cy="819955"/>
          </a:xfrm>
          <a:prstGeom prst="rect">
            <a:avLst/>
          </a:prstGeom>
        </p:spPr>
      </p:pic>
      <p:pic>
        <p:nvPicPr>
          <p:cNvPr id="93" name="Image 92">
            <a:extLst>
              <a:ext uri="{FF2B5EF4-FFF2-40B4-BE49-F238E27FC236}">
                <a16:creationId xmlns:a16="http://schemas.microsoft.com/office/drawing/2014/main" id="{29507463-2C8D-D98D-BDA3-DE530CF4F93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454735" y="4717675"/>
            <a:ext cx="914400" cy="819955"/>
          </a:xfrm>
          <a:prstGeom prst="rect">
            <a:avLst/>
          </a:prstGeom>
        </p:spPr>
      </p:pic>
      <p:pic>
        <p:nvPicPr>
          <p:cNvPr id="94" name="Image 93">
            <a:extLst>
              <a:ext uri="{FF2B5EF4-FFF2-40B4-BE49-F238E27FC236}">
                <a16:creationId xmlns:a16="http://schemas.microsoft.com/office/drawing/2014/main" id="{883EC80A-BE32-8E71-5914-0FA603BC946F}"/>
              </a:ext>
            </a:extLst>
          </p:cNvPr>
          <p:cNvPicPr>
            <a:picLocks noChangeAspect="1"/>
          </p:cNvPicPr>
          <p:nvPr/>
        </p:nvPicPr>
        <p:blipFill>
          <a:blip r:embed="rId11">
            <a:duotone>
              <a:srgbClr val="D99C3F">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1008242" y="4047905"/>
            <a:ext cx="914400" cy="819955"/>
          </a:xfrm>
          <a:prstGeom prst="rect">
            <a:avLst/>
          </a:prstGeom>
        </p:spPr>
      </p:pic>
      <p:pic>
        <p:nvPicPr>
          <p:cNvPr id="95" name="Image 94">
            <a:extLst>
              <a:ext uri="{FF2B5EF4-FFF2-40B4-BE49-F238E27FC236}">
                <a16:creationId xmlns:a16="http://schemas.microsoft.com/office/drawing/2014/main" id="{0241486A-9AB1-99C2-D6CA-41E219691F64}"/>
              </a:ext>
            </a:extLst>
          </p:cNvPr>
          <p:cNvPicPr>
            <a:picLocks noChangeAspect="1"/>
          </p:cNvPicPr>
          <p:nvPr/>
        </p:nvPicPr>
        <p:blipFill>
          <a:blip r:embed="rId11">
            <a:duotone>
              <a:srgbClr val="4BCAAD">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579613" y="4216376"/>
            <a:ext cx="914400" cy="819955"/>
          </a:xfrm>
          <a:prstGeom prst="rect">
            <a:avLst/>
          </a:prstGeom>
        </p:spPr>
      </p:pic>
      <p:pic>
        <p:nvPicPr>
          <p:cNvPr id="96" name="Image 95">
            <a:extLst>
              <a:ext uri="{FF2B5EF4-FFF2-40B4-BE49-F238E27FC236}">
                <a16:creationId xmlns:a16="http://schemas.microsoft.com/office/drawing/2014/main" id="{907FBB08-927D-D86F-2878-E9BB0167695B}"/>
              </a:ext>
            </a:extLst>
          </p:cNvPr>
          <p:cNvPicPr>
            <a:picLocks noChangeAspect="1"/>
          </p:cNvPicPr>
          <p:nvPr/>
        </p:nvPicPr>
        <p:blipFill>
          <a:blip r:embed="rId11">
            <a:duotone>
              <a:srgbClr val="2FA3EE">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761314" y="3703408"/>
            <a:ext cx="914400" cy="819955"/>
          </a:xfrm>
          <a:prstGeom prst="rect">
            <a:avLst/>
          </a:prstGeom>
        </p:spPr>
      </p:pic>
      <p:sp>
        <p:nvSpPr>
          <p:cNvPr id="97" name="Rectangle 96">
            <a:extLst>
              <a:ext uri="{FF2B5EF4-FFF2-40B4-BE49-F238E27FC236}">
                <a16:creationId xmlns:a16="http://schemas.microsoft.com/office/drawing/2014/main" id="{8CED6C6B-BA3B-82BB-45B8-6B2A9F4921CD}"/>
              </a:ext>
            </a:extLst>
          </p:cNvPr>
          <p:cNvSpPr/>
          <p:nvPr/>
        </p:nvSpPr>
        <p:spPr>
          <a:xfrm rot="21279862">
            <a:off x="546101" y="3273490"/>
            <a:ext cx="1267779" cy="267466"/>
          </a:xfrm>
          <a:custGeom>
            <a:avLst/>
            <a:gdLst>
              <a:gd name="connsiteX0" fmla="*/ 0 w 1267779"/>
              <a:gd name="connsiteY0" fmla="*/ 0 h 267466"/>
              <a:gd name="connsiteX1" fmla="*/ 1267779 w 1267779"/>
              <a:gd name="connsiteY1" fmla="*/ 0 h 267466"/>
              <a:gd name="connsiteX2" fmla="*/ 1267779 w 1267779"/>
              <a:gd name="connsiteY2" fmla="*/ 267466 h 267466"/>
              <a:gd name="connsiteX3" fmla="*/ 0 w 1267779"/>
              <a:gd name="connsiteY3" fmla="*/ 267466 h 267466"/>
              <a:gd name="connsiteX4" fmla="*/ 0 w 1267779"/>
              <a:gd name="connsiteY4" fmla="*/ 0 h 2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779" h="267466" fill="none" extrusionOk="0">
                <a:moveTo>
                  <a:pt x="0" y="0"/>
                </a:moveTo>
                <a:cubicBezTo>
                  <a:pt x="499936" y="36817"/>
                  <a:pt x="852878" y="-61743"/>
                  <a:pt x="1267779" y="0"/>
                </a:cubicBezTo>
                <a:cubicBezTo>
                  <a:pt x="1272991" y="117315"/>
                  <a:pt x="1251959" y="190661"/>
                  <a:pt x="1267779" y="267466"/>
                </a:cubicBezTo>
                <a:cubicBezTo>
                  <a:pt x="1009904" y="220300"/>
                  <a:pt x="548096" y="173303"/>
                  <a:pt x="0" y="267466"/>
                </a:cubicBezTo>
                <a:cubicBezTo>
                  <a:pt x="23816" y="193064"/>
                  <a:pt x="-6090" y="56439"/>
                  <a:pt x="0" y="0"/>
                </a:cubicBezTo>
                <a:close/>
              </a:path>
              <a:path w="1267779" h="267466" stroke="0" extrusionOk="0">
                <a:moveTo>
                  <a:pt x="0" y="0"/>
                </a:moveTo>
                <a:cubicBezTo>
                  <a:pt x="186395" y="74223"/>
                  <a:pt x="648657" y="-703"/>
                  <a:pt x="1267779" y="0"/>
                </a:cubicBezTo>
                <a:cubicBezTo>
                  <a:pt x="1277555" y="130986"/>
                  <a:pt x="1280489" y="166976"/>
                  <a:pt x="1267779" y="267466"/>
                </a:cubicBezTo>
                <a:cubicBezTo>
                  <a:pt x="1016265" y="331905"/>
                  <a:pt x="286583" y="321924"/>
                  <a:pt x="0" y="267466"/>
                </a:cubicBezTo>
                <a:cubicBezTo>
                  <a:pt x="-6373" y="138866"/>
                  <a:pt x="17322" y="109026"/>
                  <a:pt x="0" y="0"/>
                </a:cubicBezTo>
                <a:close/>
              </a:path>
            </a:pathLst>
          </a:custGeom>
          <a:solidFill>
            <a:sysClr val="window" lastClr="FFFFFF">
              <a:lumMod val="95000"/>
            </a:sysClr>
          </a:solidFill>
          <a:ln w="3175" cap="flat" cmpd="sng" algn="ctr">
            <a:solidFill>
              <a:sysClr val="window" lastClr="FFFFFF">
                <a:lumMod val="50000"/>
              </a:sysClr>
            </a:solidFill>
            <a:prstDash val="solid"/>
            <a:extLst>
              <a:ext uri="{C807C97D-BFC1-408E-A445-0C87EB9F89A2}">
                <ask:lineSketchStyleProps xmlns:ask="http://schemas.microsoft.com/office/drawing/2018/sketchyshapes" sd="3789024854">
                  <a:prstGeom prst="rect">
                    <a:avLst/>
                  </a:prstGeom>
                  <ask:type>
                    <ask:lineSketchCurved/>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fr-FR" sz="32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endParaRPr>
          </a:p>
        </p:txBody>
      </p:sp>
      <p:sp>
        <p:nvSpPr>
          <p:cNvPr id="98" name="ZoneTexte 97">
            <a:extLst>
              <a:ext uri="{FF2B5EF4-FFF2-40B4-BE49-F238E27FC236}">
                <a16:creationId xmlns:a16="http://schemas.microsoft.com/office/drawing/2014/main" id="{711CB9B1-EBC6-78EF-6917-F0216FEA8FA7}"/>
              </a:ext>
            </a:extLst>
          </p:cNvPr>
          <p:cNvSpPr txBox="1"/>
          <p:nvPr/>
        </p:nvSpPr>
        <p:spPr>
          <a:xfrm rot="21279862">
            <a:off x="622882" y="3243717"/>
            <a:ext cx="1268227" cy="307777"/>
          </a:xfrm>
          <a:prstGeom prst="rect">
            <a:avLst/>
          </a:prstGeom>
          <a:noFill/>
        </p:spPr>
        <p:txBody>
          <a:bodyPr wrap="square" rtlCol="0">
            <a:spAutoFit/>
          </a:bodyPr>
          <a:lstStyle/>
          <a:p>
            <a:pPr defTabSz="457200"/>
            <a:r>
              <a:rPr lang="fr-FR" sz="1400" dirty="0">
                <a:solidFill>
                  <a:srgbClr val="C00000"/>
                </a:solidFill>
                <a:latin typeface="Calibri" panose="020F0502020204030204" pitchFamily="34" charset="0"/>
                <a:cs typeface="Calibri" panose="020F0502020204030204" pitchFamily="34" charset="0"/>
              </a:rPr>
              <a:t>Les solutions !</a:t>
            </a:r>
          </a:p>
        </p:txBody>
      </p:sp>
      <p:pic>
        <p:nvPicPr>
          <p:cNvPr id="99" name="Image 98">
            <a:extLst>
              <a:ext uri="{FF2B5EF4-FFF2-40B4-BE49-F238E27FC236}">
                <a16:creationId xmlns:a16="http://schemas.microsoft.com/office/drawing/2014/main" id="{0325B039-B2C4-7C19-0BBE-29C76AC71ED1}"/>
              </a:ext>
            </a:extLst>
          </p:cNvPr>
          <p:cNvPicPr>
            <a:picLocks noChangeAspect="1"/>
          </p:cNvPicPr>
          <p:nvPr/>
        </p:nvPicPr>
        <p:blipFill>
          <a:blip r:embed="rId13">
            <a:grayscl/>
            <a:extLst>
              <a:ext uri="{BEBA8EAE-BF5A-486C-A8C5-ECC9F3942E4B}">
                <a14:imgProps xmlns:a14="http://schemas.microsoft.com/office/drawing/2010/main">
                  <a14:imgLayer r:embed="rId14">
                    <a14:imgEffect>
                      <a14:backgroundRemoval t="10000" b="90000" l="10000" r="90000">
                        <a14:foregroundMark x1="38889" y1="29825" x2="38889" y2="29825"/>
                        <a14:foregroundMark x1="22222" y1="58772" x2="22222" y2="58772"/>
                        <a14:foregroundMark x1="40000" y1="88596" x2="40000" y2="88596"/>
                        <a14:foregroundMark x1="73333" y1="21053" x2="73333" y2="21053"/>
                        <a14:foregroundMark x1="60000" y1="24561" x2="60000" y2="24561"/>
                        <a14:foregroundMark x1="41111" y1="56140" x2="41111" y2="56140"/>
                        <a14:foregroundMark x1="61111" y1="57895" x2="61111" y2="57895"/>
                      </a14:backgroundRemoval>
                    </a14:imgEffect>
                  </a14:imgLayer>
                </a14:imgProps>
              </a:ext>
            </a:extLst>
          </a:blip>
          <a:stretch>
            <a:fillRect/>
          </a:stretch>
        </p:blipFill>
        <p:spPr>
          <a:xfrm rot="21279862">
            <a:off x="1028819" y="3092577"/>
            <a:ext cx="185836" cy="235392"/>
          </a:xfrm>
          <a:prstGeom prst="rect">
            <a:avLst/>
          </a:prstGeom>
        </p:spPr>
      </p:pic>
      <p:sp>
        <p:nvSpPr>
          <p:cNvPr id="100" name="ZoneTexte 99">
            <a:extLst>
              <a:ext uri="{FF2B5EF4-FFF2-40B4-BE49-F238E27FC236}">
                <a16:creationId xmlns:a16="http://schemas.microsoft.com/office/drawing/2014/main" id="{AEE5C7F5-FF1D-5B1C-7EFD-01E0A85CFBCA}"/>
              </a:ext>
            </a:extLst>
          </p:cNvPr>
          <p:cNvSpPr txBox="1"/>
          <p:nvPr/>
        </p:nvSpPr>
        <p:spPr>
          <a:xfrm>
            <a:off x="3161639" y="2477681"/>
            <a:ext cx="1052276" cy="338554"/>
          </a:xfrm>
          <a:prstGeom prst="rect">
            <a:avLst/>
          </a:prstGeom>
          <a:noFill/>
        </p:spPr>
        <p:txBody>
          <a:bodyPr wrap="none" rtlCol="0">
            <a:spAutoFit/>
          </a:bodyPr>
          <a:lstStyle/>
          <a:p>
            <a:pPr algn="ctr" defTabSz="457200"/>
            <a:r>
              <a:rPr lang="fr-FR" sz="1600" dirty="0">
                <a:solidFill>
                  <a:srgbClr val="C00000"/>
                </a:solidFill>
                <a:latin typeface="Calibri" panose="020F0502020204030204" pitchFamily="34" charset="0"/>
                <a:cs typeface="Calibri" panose="020F0502020204030204" pitchFamily="34" charset="0"/>
              </a:rPr>
              <a:t>Non gérée</a:t>
            </a:r>
          </a:p>
        </p:txBody>
      </p:sp>
      <p:pic>
        <p:nvPicPr>
          <p:cNvPr id="102" name="Image 101">
            <a:extLst>
              <a:ext uri="{FF2B5EF4-FFF2-40B4-BE49-F238E27FC236}">
                <a16:creationId xmlns:a16="http://schemas.microsoft.com/office/drawing/2014/main" id="{7909C0A6-5C99-A95E-FD55-DAE43F02A7B4}"/>
              </a:ext>
            </a:extLst>
          </p:cNvPr>
          <p:cNvPicPr>
            <a:picLocks noChangeAspect="1"/>
          </p:cNvPicPr>
          <p:nvPr/>
        </p:nvPicPr>
        <p:blipFill>
          <a:blip r:embed="rId11">
            <a:duotone>
              <a:srgbClr val="AABED7">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3331680" y="2746000"/>
            <a:ext cx="683858" cy="613225"/>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03" name="Encre 102">
                <a:extLst>
                  <a:ext uri="{FF2B5EF4-FFF2-40B4-BE49-F238E27FC236}">
                    <a16:creationId xmlns:a16="http://schemas.microsoft.com/office/drawing/2014/main" id="{6659BD82-3027-5E77-8A6A-7F84B88494F0}"/>
                  </a:ext>
                </a:extLst>
              </p14:cNvPr>
              <p14:cNvContentPartPr/>
              <p14:nvPr/>
            </p14:nvContentPartPr>
            <p14:xfrm>
              <a:off x="2677420" y="2649287"/>
              <a:ext cx="401113" cy="376163"/>
            </p14:xfrm>
          </p:contentPart>
        </mc:Choice>
        <mc:Fallback xmlns="">
          <p:pic>
            <p:nvPicPr>
              <p:cNvPr id="103" name="Encre 102">
                <a:extLst>
                  <a:ext uri="{FF2B5EF4-FFF2-40B4-BE49-F238E27FC236}">
                    <a16:creationId xmlns:a16="http://schemas.microsoft.com/office/drawing/2014/main" id="{6659BD82-3027-5E77-8A6A-7F84B88494F0}"/>
                  </a:ext>
                </a:extLst>
              </p:cNvPr>
              <p:cNvPicPr/>
              <p:nvPr/>
            </p:nvPicPr>
            <p:blipFill>
              <a:blip r:embed="rId16"/>
              <a:stretch>
                <a:fillRect/>
              </a:stretch>
            </p:blipFill>
            <p:spPr>
              <a:xfrm>
                <a:off x="2614409" y="2271324"/>
                <a:ext cx="526776" cy="113172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04" name="Encre 103">
                <a:extLst>
                  <a:ext uri="{FF2B5EF4-FFF2-40B4-BE49-F238E27FC236}">
                    <a16:creationId xmlns:a16="http://schemas.microsoft.com/office/drawing/2014/main" id="{23610AB1-4EF2-26EF-F7DB-D60F1FAAB922}"/>
                  </a:ext>
                </a:extLst>
              </p14:cNvPr>
              <p14:cNvContentPartPr/>
              <p14:nvPr/>
            </p14:nvContentPartPr>
            <p14:xfrm>
              <a:off x="4185852" y="2670635"/>
              <a:ext cx="481235" cy="283990"/>
            </p14:xfrm>
          </p:contentPart>
        </mc:Choice>
        <mc:Fallback xmlns="">
          <p:pic>
            <p:nvPicPr>
              <p:cNvPr id="104" name="Encre 103">
                <a:extLst>
                  <a:ext uri="{FF2B5EF4-FFF2-40B4-BE49-F238E27FC236}">
                    <a16:creationId xmlns:a16="http://schemas.microsoft.com/office/drawing/2014/main" id="{23610AB1-4EF2-26EF-F7DB-D60F1FAAB922}"/>
                  </a:ext>
                </a:extLst>
              </p:cNvPr>
              <p:cNvPicPr/>
              <p:nvPr/>
            </p:nvPicPr>
            <p:blipFill>
              <a:blip r:embed="rId18"/>
              <a:stretch>
                <a:fillRect/>
              </a:stretch>
            </p:blipFill>
            <p:spPr>
              <a:xfrm>
                <a:off x="4122910" y="2292702"/>
                <a:ext cx="606759" cy="1039497"/>
              </a:xfrm>
              <a:prstGeom prst="rect">
                <a:avLst/>
              </a:prstGeom>
            </p:spPr>
          </p:pic>
        </mc:Fallback>
      </mc:AlternateContent>
      <p:sp>
        <p:nvSpPr>
          <p:cNvPr id="105" name="ZoneTexte 104">
            <a:extLst>
              <a:ext uri="{FF2B5EF4-FFF2-40B4-BE49-F238E27FC236}">
                <a16:creationId xmlns:a16="http://schemas.microsoft.com/office/drawing/2014/main" id="{88A396E7-C7A6-E613-2A3B-3FED7EB92236}"/>
              </a:ext>
            </a:extLst>
          </p:cNvPr>
          <p:cNvSpPr txBox="1"/>
          <p:nvPr/>
        </p:nvSpPr>
        <p:spPr>
          <a:xfrm>
            <a:off x="2047484" y="2841623"/>
            <a:ext cx="814325" cy="523220"/>
          </a:xfrm>
          <a:prstGeom prst="rect">
            <a:avLst/>
          </a:prstGeom>
          <a:noFill/>
        </p:spPr>
        <p:txBody>
          <a:bodyPr wrap="none" rtlCol="0">
            <a:spAutoFit/>
          </a:bodyPr>
          <a:lstStyle/>
          <a:p>
            <a:pP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Exporter</a:t>
            </a:r>
          </a:p>
          <a:p>
            <a:pPr defTabSz="457200"/>
            <a:endParaRPr lang="fr-FR" sz="1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6" name="ZoneTexte 105">
            <a:extLst>
              <a:ext uri="{FF2B5EF4-FFF2-40B4-BE49-F238E27FC236}">
                <a16:creationId xmlns:a16="http://schemas.microsoft.com/office/drawing/2014/main" id="{FF1F2634-9DBA-AE8E-BB6B-94F22BC9427F}"/>
              </a:ext>
            </a:extLst>
          </p:cNvPr>
          <p:cNvSpPr txBox="1"/>
          <p:nvPr/>
        </p:nvSpPr>
        <p:spPr>
          <a:xfrm>
            <a:off x="4456508" y="2821731"/>
            <a:ext cx="835165" cy="523220"/>
          </a:xfrm>
          <a:prstGeom prst="rect">
            <a:avLst/>
          </a:prstGeom>
          <a:noFill/>
        </p:spPr>
        <p:txBody>
          <a:bodyPr wrap="none" rtlCol="0">
            <a:spAutoFit/>
          </a:bodyPr>
          <a:lstStyle/>
          <a:p>
            <a:pP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Importer</a:t>
            </a:r>
          </a:p>
          <a:p>
            <a:pPr defTabSz="457200"/>
            <a:endParaRPr lang="fr-FR" sz="1400" dirty="0">
              <a:solidFill>
                <a:prstClr val="black">
                  <a:lumMod val="50000"/>
                  <a:lumOff val="50000"/>
                </a:prstClr>
              </a:solidFill>
              <a:latin typeface="Calibri" panose="020F0502020204030204" pitchFamily="34" charset="0"/>
              <a:cs typeface="Calibri" panose="020F0502020204030204" pitchFamily="34" charset="0"/>
            </a:endParaRPr>
          </a:p>
        </p:txBody>
      </p:sp>
      <p:sp>
        <p:nvSpPr>
          <p:cNvPr id="144" name="ZoneTexte 143">
            <a:extLst>
              <a:ext uri="{FF2B5EF4-FFF2-40B4-BE49-F238E27FC236}">
                <a16:creationId xmlns:a16="http://schemas.microsoft.com/office/drawing/2014/main" id="{2E2CD855-87CB-C6B7-1CC7-444628257D58}"/>
              </a:ext>
            </a:extLst>
          </p:cNvPr>
          <p:cNvSpPr txBox="1"/>
          <p:nvPr/>
        </p:nvSpPr>
        <p:spPr>
          <a:xfrm>
            <a:off x="2226709" y="7056053"/>
            <a:ext cx="588110" cy="307777"/>
          </a:xfrm>
          <a:prstGeom prst="rect">
            <a:avLst/>
          </a:prstGeom>
          <a:noFill/>
        </p:spPr>
        <p:txBody>
          <a:bodyPr wrap="none" rtlCol="0">
            <a:spAutoFit/>
          </a:bodyPr>
          <a:lstStyle/>
          <a:p>
            <a:pPr defTabSz="457200"/>
            <a:r>
              <a:rPr lang="fr-FR" sz="1400" b="1" dirty="0">
                <a:solidFill>
                  <a:schemeClr val="tx1">
                    <a:lumMod val="75000"/>
                    <a:lumOff val="25000"/>
                  </a:schemeClr>
                </a:solidFill>
                <a:latin typeface="Calibri" panose="020F0502020204030204" pitchFamily="34" charset="0"/>
                <a:cs typeface="Calibri" panose="020F0502020204030204" pitchFamily="34" charset="0"/>
              </a:rPr>
              <a:t>Table</a:t>
            </a:r>
          </a:p>
        </p:txBody>
      </p:sp>
      <p:sp>
        <p:nvSpPr>
          <p:cNvPr id="145" name="ZoneTexte 144">
            <a:extLst>
              <a:ext uri="{FF2B5EF4-FFF2-40B4-BE49-F238E27FC236}">
                <a16:creationId xmlns:a16="http://schemas.microsoft.com/office/drawing/2014/main" id="{FC4B53EA-D6C6-1664-7D6F-975B62214BFD}"/>
              </a:ext>
            </a:extLst>
          </p:cNvPr>
          <p:cNvSpPr txBox="1"/>
          <p:nvPr/>
        </p:nvSpPr>
        <p:spPr>
          <a:xfrm>
            <a:off x="3383460" y="7056485"/>
            <a:ext cx="1112869" cy="307777"/>
          </a:xfrm>
          <a:prstGeom prst="rect">
            <a:avLst/>
          </a:prstGeom>
          <a:noFill/>
        </p:spPr>
        <p:txBody>
          <a:bodyPr wrap="none" rtlCol="0">
            <a:spAutoFit/>
          </a:bodyPr>
          <a:lstStyle/>
          <a:p>
            <a:pPr defTabSz="457200"/>
            <a:r>
              <a:rPr lang="fr-FR" sz="1400" b="1" dirty="0" err="1">
                <a:solidFill>
                  <a:srgbClr val="DFA210"/>
                </a:solidFill>
                <a:latin typeface="Calibri" panose="020F0502020204030204" pitchFamily="34" charset="0"/>
                <a:cs typeface="Calibri" panose="020F0502020204030204" pitchFamily="34" charset="0"/>
              </a:rPr>
              <a:t>Role</a:t>
            </a:r>
            <a:r>
              <a:rPr lang="fr-FR" sz="1400" b="1" dirty="0">
                <a:solidFill>
                  <a:srgbClr val="DFA210"/>
                </a:solidFill>
                <a:latin typeface="Calibri" panose="020F0502020204030204" pitchFamily="34" charset="0"/>
                <a:cs typeface="Calibri" panose="020F0502020204030204" pitchFamily="34" charset="0"/>
              </a:rPr>
              <a:t> de sécu</a:t>
            </a:r>
          </a:p>
        </p:txBody>
      </p:sp>
      <p:sp>
        <p:nvSpPr>
          <p:cNvPr id="146" name="ZoneTexte 145">
            <a:extLst>
              <a:ext uri="{FF2B5EF4-FFF2-40B4-BE49-F238E27FC236}">
                <a16:creationId xmlns:a16="http://schemas.microsoft.com/office/drawing/2014/main" id="{192B3679-2DFB-446E-B2CC-C0AB60A1CBE1}"/>
              </a:ext>
            </a:extLst>
          </p:cNvPr>
          <p:cNvSpPr txBox="1"/>
          <p:nvPr/>
        </p:nvSpPr>
        <p:spPr>
          <a:xfrm>
            <a:off x="1589864" y="7290532"/>
            <a:ext cx="1024255" cy="307777"/>
          </a:xfrm>
          <a:prstGeom prst="rect">
            <a:avLst/>
          </a:prstGeom>
          <a:noFill/>
        </p:spPr>
        <p:txBody>
          <a:bodyPr wrap="none" rtlCol="0">
            <a:spAutoFit/>
          </a:bodyPr>
          <a:lstStyle/>
          <a:p>
            <a:pPr defTabSz="457200"/>
            <a:r>
              <a:rPr lang="fr-FR" sz="1400" b="1" dirty="0">
                <a:solidFill>
                  <a:schemeClr val="accent2">
                    <a:lumMod val="75000"/>
                  </a:schemeClr>
                </a:solidFill>
                <a:latin typeface="Calibri" panose="020F0502020204030204" pitchFamily="34" charset="0"/>
                <a:cs typeface="Calibri" panose="020F0502020204030204" pitchFamily="34" charset="0"/>
              </a:rPr>
              <a:t>Canvas app</a:t>
            </a:r>
          </a:p>
        </p:txBody>
      </p:sp>
      <p:sp>
        <p:nvSpPr>
          <p:cNvPr id="147" name="ZoneTexte 146">
            <a:extLst>
              <a:ext uri="{FF2B5EF4-FFF2-40B4-BE49-F238E27FC236}">
                <a16:creationId xmlns:a16="http://schemas.microsoft.com/office/drawing/2014/main" id="{53256C4B-113E-2775-0EA4-5A1140D99F23}"/>
              </a:ext>
            </a:extLst>
          </p:cNvPr>
          <p:cNvSpPr txBox="1"/>
          <p:nvPr/>
        </p:nvSpPr>
        <p:spPr>
          <a:xfrm>
            <a:off x="2516641" y="7284914"/>
            <a:ext cx="1575111" cy="307777"/>
          </a:xfrm>
          <a:prstGeom prst="rect">
            <a:avLst/>
          </a:prstGeom>
          <a:noFill/>
        </p:spPr>
        <p:txBody>
          <a:bodyPr wrap="none" rtlCol="0">
            <a:spAutoFit/>
          </a:bodyPr>
          <a:lstStyle/>
          <a:p>
            <a:pPr defTabSz="457200"/>
            <a:r>
              <a:rPr lang="fr-FR" sz="1400" b="1" dirty="0">
                <a:solidFill>
                  <a:schemeClr val="accent6">
                    <a:lumMod val="75000"/>
                  </a:schemeClr>
                </a:solidFill>
                <a:latin typeface="Calibri" panose="020F0502020204030204" pitchFamily="34" charset="0"/>
                <a:cs typeface="Calibri" panose="020F0502020204030204" pitchFamily="34" charset="0"/>
              </a:rPr>
              <a:t>Model </a:t>
            </a:r>
            <a:r>
              <a:rPr lang="fr-FR" sz="1400" b="1" dirty="0" err="1">
                <a:solidFill>
                  <a:schemeClr val="accent6">
                    <a:lumMod val="75000"/>
                  </a:schemeClr>
                </a:solidFill>
                <a:latin typeface="Calibri" panose="020F0502020204030204" pitchFamily="34" charset="0"/>
                <a:cs typeface="Calibri" panose="020F0502020204030204" pitchFamily="34" charset="0"/>
              </a:rPr>
              <a:t>driven</a:t>
            </a:r>
            <a:r>
              <a:rPr lang="fr-FR" sz="1400" b="1" dirty="0">
                <a:solidFill>
                  <a:schemeClr val="accent6">
                    <a:lumMod val="75000"/>
                  </a:schemeClr>
                </a:solidFill>
                <a:latin typeface="Calibri" panose="020F0502020204030204" pitchFamily="34" charset="0"/>
                <a:cs typeface="Calibri" panose="020F0502020204030204" pitchFamily="34" charset="0"/>
              </a:rPr>
              <a:t> apps</a:t>
            </a:r>
          </a:p>
        </p:txBody>
      </p:sp>
      <p:sp>
        <p:nvSpPr>
          <p:cNvPr id="148" name="ZoneTexte 147">
            <a:extLst>
              <a:ext uri="{FF2B5EF4-FFF2-40B4-BE49-F238E27FC236}">
                <a16:creationId xmlns:a16="http://schemas.microsoft.com/office/drawing/2014/main" id="{935F8685-2C18-0ACA-CE5D-36FA87C75B00}"/>
              </a:ext>
            </a:extLst>
          </p:cNvPr>
          <p:cNvSpPr txBox="1"/>
          <p:nvPr/>
        </p:nvSpPr>
        <p:spPr>
          <a:xfrm>
            <a:off x="2692405" y="7059517"/>
            <a:ext cx="720069" cy="307777"/>
          </a:xfrm>
          <a:prstGeom prst="rect">
            <a:avLst/>
          </a:prstGeom>
          <a:noFill/>
        </p:spPr>
        <p:txBody>
          <a:bodyPr wrap="none" rtlCol="0">
            <a:spAutoFit/>
          </a:bodyPr>
          <a:lstStyle/>
          <a:p>
            <a:pPr defTabSz="457200"/>
            <a:r>
              <a:rPr lang="fr-FR" sz="1400" b="1" dirty="0">
                <a:solidFill>
                  <a:srgbClr val="7030A0"/>
                </a:solidFill>
                <a:latin typeface="Calibri" panose="020F0502020204030204" pitchFamily="34" charset="0"/>
                <a:cs typeface="Calibri" panose="020F0502020204030204" pitchFamily="34" charset="0"/>
              </a:rPr>
              <a:t>Plugins</a:t>
            </a:r>
          </a:p>
        </p:txBody>
      </p:sp>
      <p:sp>
        <p:nvSpPr>
          <p:cNvPr id="149" name="ZoneTexte 148">
            <a:extLst>
              <a:ext uri="{FF2B5EF4-FFF2-40B4-BE49-F238E27FC236}">
                <a16:creationId xmlns:a16="http://schemas.microsoft.com/office/drawing/2014/main" id="{DFE2818D-23AA-BA2C-8B18-40E6CF7C042C}"/>
              </a:ext>
            </a:extLst>
          </p:cNvPr>
          <p:cNvSpPr txBox="1"/>
          <p:nvPr/>
        </p:nvSpPr>
        <p:spPr>
          <a:xfrm>
            <a:off x="4023033" y="7303871"/>
            <a:ext cx="611193" cy="307777"/>
          </a:xfrm>
          <a:prstGeom prst="rect">
            <a:avLst/>
          </a:prstGeom>
          <a:noFill/>
        </p:spPr>
        <p:txBody>
          <a:bodyPr wrap="none" rtlCol="0">
            <a:spAutoFit/>
          </a:bodyPr>
          <a:lstStyle/>
          <a:p>
            <a:pPr defTabSz="457200"/>
            <a:r>
              <a:rPr lang="fr-FR" sz="1400" b="1" dirty="0">
                <a:solidFill>
                  <a:schemeClr val="accent5">
                    <a:lumMod val="75000"/>
                  </a:schemeClr>
                </a:solidFill>
                <a:latin typeface="Calibri" panose="020F0502020204030204" pitchFamily="34" charset="0"/>
                <a:cs typeface="Calibri" panose="020F0502020204030204" pitchFamily="34" charset="0"/>
              </a:rPr>
              <a:t>Flows</a:t>
            </a:r>
          </a:p>
        </p:txBody>
      </p:sp>
      <p:sp>
        <p:nvSpPr>
          <p:cNvPr id="150" name="ZoneTexte 149">
            <a:extLst>
              <a:ext uri="{FF2B5EF4-FFF2-40B4-BE49-F238E27FC236}">
                <a16:creationId xmlns:a16="http://schemas.microsoft.com/office/drawing/2014/main" id="{C1AF66D0-7349-7CE9-2D2A-7C5771D7039A}"/>
              </a:ext>
            </a:extLst>
          </p:cNvPr>
          <p:cNvSpPr txBox="1"/>
          <p:nvPr/>
        </p:nvSpPr>
        <p:spPr>
          <a:xfrm>
            <a:off x="289811" y="5535474"/>
            <a:ext cx="1196161" cy="253916"/>
          </a:xfrm>
          <a:prstGeom prst="rect">
            <a:avLst/>
          </a:prstGeom>
          <a:noFill/>
        </p:spPr>
        <p:txBody>
          <a:bodyPr wrap="none" rtlCol="0">
            <a:spAutoFit/>
          </a:bodyPr>
          <a:lstStyle/>
          <a:p>
            <a:pPr defTabSz="457200"/>
            <a:r>
              <a:rPr lang="fr-FR" sz="1050" b="1" dirty="0">
                <a:solidFill>
                  <a:schemeClr val="tx1">
                    <a:lumMod val="75000"/>
                    <a:lumOff val="25000"/>
                  </a:schemeClr>
                </a:solidFill>
                <a:latin typeface="Segoe UI" panose="020B0502040204020203" pitchFamily="34" charset="0"/>
                <a:cs typeface="Segoe UI" panose="020B0502040204020203" pitchFamily="34" charset="0"/>
              </a:rPr>
              <a:t>Editeur</a:t>
            </a:r>
            <a:r>
              <a:rPr lang="fr-FR" sz="1050" dirty="0">
                <a:solidFill>
                  <a:schemeClr val="tx1">
                    <a:lumMod val="75000"/>
                    <a:lumOff val="25000"/>
                  </a:schemeClr>
                </a:solidFill>
                <a:latin typeface="Segoe UI" panose="020B0502040204020203" pitchFamily="34" charset="0"/>
                <a:cs typeface="Segoe UI" panose="020B0502040204020203" pitchFamily="34" charset="0"/>
              </a:rPr>
              <a:t> : </a:t>
            </a:r>
            <a:r>
              <a:rPr lang="fr-FR" sz="1050" dirty="0" err="1">
                <a:solidFill>
                  <a:schemeClr val="tx1">
                    <a:lumMod val="75000"/>
                    <a:lumOff val="25000"/>
                  </a:schemeClr>
                </a:solidFill>
                <a:latin typeface="Segoe UI" panose="020B0502040204020203" pitchFamily="34" charset="0"/>
                <a:cs typeface="Segoe UI" panose="020B0502040204020203" pitchFamily="34" charset="0"/>
              </a:rPr>
              <a:t>senplify</a:t>
            </a:r>
            <a:endParaRPr lang="fr-FR" sz="11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1" name="ZoneTexte 150">
            <a:extLst>
              <a:ext uri="{FF2B5EF4-FFF2-40B4-BE49-F238E27FC236}">
                <a16:creationId xmlns:a16="http://schemas.microsoft.com/office/drawing/2014/main" id="{00BB670D-D352-82B9-8324-48FB5CB49FED}"/>
              </a:ext>
            </a:extLst>
          </p:cNvPr>
          <p:cNvSpPr txBox="1"/>
          <p:nvPr/>
        </p:nvSpPr>
        <p:spPr>
          <a:xfrm>
            <a:off x="289811" y="5778144"/>
            <a:ext cx="1138453" cy="253916"/>
          </a:xfrm>
          <a:prstGeom prst="rect">
            <a:avLst/>
          </a:prstGeom>
          <a:noFill/>
        </p:spPr>
        <p:txBody>
          <a:bodyPr wrap="none" rtlCol="0">
            <a:spAutoFit/>
          </a:bodyPr>
          <a:lstStyle/>
          <a:p>
            <a:pPr defTabSz="457200"/>
            <a:r>
              <a:rPr lang="fr-FR" sz="1050" b="1" dirty="0">
                <a:solidFill>
                  <a:schemeClr val="tx1">
                    <a:lumMod val="75000"/>
                    <a:lumOff val="25000"/>
                  </a:schemeClr>
                </a:solidFill>
                <a:latin typeface="Segoe UI" panose="020B0502040204020203" pitchFamily="34" charset="0"/>
                <a:cs typeface="Segoe UI" panose="020B0502040204020203" pitchFamily="34" charset="0"/>
              </a:rPr>
              <a:t>Version</a:t>
            </a:r>
            <a:r>
              <a:rPr lang="fr-FR" sz="1050" dirty="0">
                <a:solidFill>
                  <a:schemeClr val="tx1">
                    <a:lumMod val="75000"/>
                    <a:lumOff val="25000"/>
                  </a:schemeClr>
                </a:solidFill>
                <a:latin typeface="Segoe UI" panose="020B0502040204020203" pitchFamily="34" charset="0"/>
                <a:cs typeface="Segoe UI" panose="020B0502040204020203" pitchFamily="34" charset="0"/>
              </a:rPr>
              <a:t> : 1.0.3.1</a:t>
            </a:r>
            <a:endParaRPr lang="fr-FR" sz="11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2" name="ZoneTexte 151">
            <a:extLst>
              <a:ext uri="{FF2B5EF4-FFF2-40B4-BE49-F238E27FC236}">
                <a16:creationId xmlns:a16="http://schemas.microsoft.com/office/drawing/2014/main" id="{7512D54F-CEED-D0E5-647F-AEC7816FDFDB}"/>
              </a:ext>
            </a:extLst>
          </p:cNvPr>
          <p:cNvSpPr txBox="1"/>
          <p:nvPr/>
        </p:nvSpPr>
        <p:spPr>
          <a:xfrm>
            <a:off x="1431561" y="1573967"/>
            <a:ext cx="184731" cy="369332"/>
          </a:xfrm>
          <a:prstGeom prst="rect">
            <a:avLst/>
          </a:prstGeom>
          <a:noFill/>
        </p:spPr>
        <p:txBody>
          <a:bodyPr wrap="none" rtlCol="0">
            <a:spAutoFit/>
          </a:bodyPr>
          <a:lstStyle/>
          <a:p>
            <a:endParaRPr lang="fr-FR" dirty="0"/>
          </a:p>
        </p:txBody>
      </p:sp>
      <p:sp>
        <p:nvSpPr>
          <p:cNvPr id="153" name="Rectangle : coins arrondis 152">
            <a:extLst>
              <a:ext uri="{FF2B5EF4-FFF2-40B4-BE49-F238E27FC236}">
                <a16:creationId xmlns:a16="http://schemas.microsoft.com/office/drawing/2014/main" id="{6FC1E12A-6B62-0582-A5B2-5729023B0FD0}"/>
              </a:ext>
            </a:extLst>
          </p:cNvPr>
          <p:cNvSpPr/>
          <p:nvPr/>
        </p:nvSpPr>
        <p:spPr>
          <a:xfrm>
            <a:off x="3412474" y="3539880"/>
            <a:ext cx="7771284" cy="312628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4" name="ZoneTexte 153">
            <a:extLst>
              <a:ext uri="{FF2B5EF4-FFF2-40B4-BE49-F238E27FC236}">
                <a16:creationId xmlns:a16="http://schemas.microsoft.com/office/drawing/2014/main" id="{0AC764FD-F37B-5E7A-206A-E2B64B5996FD}"/>
              </a:ext>
            </a:extLst>
          </p:cNvPr>
          <p:cNvSpPr txBox="1"/>
          <p:nvPr/>
        </p:nvSpPr>
        <p:spPr>
          <a:xfrm>
            <a:off x="3363205" y="2184575"/>
            <a:ext cx="691728" cy="338554"/>
          </a:xfrm>
          <a:prstGeom prst="rect">
            <a:avLst/>
          </a:prstGeom>
          <a:noFill/>
        </p:spPr>
        <p:txBody>
          <a:bodyPr wrap="none" rtlCol="0">
            <a:spAutoFit/>
          </a:bodyPr>
          <a:lstStyle/>
          <a:p>
            <a:pPr algn="ctr" defTabSz="457200"/>
            <a:r>
              <a:rPr lang="fr-FR" sz="1600" dirty="0">
                <a:solidFill>
                  <a:srgbClr val="C00000"/>
                </a:solidFill>
                <a:latin typeface="Calibri" panose="020F0502020204030204" pitchFamily="34" charset="0"/>
                <a:cs typeface="Calibri" panose="020F0502020204030204" pitchFamily="34" charset="0"/>
              </a:rPr>
              <a:t>Gérée</a:t>
            </a:r>
          </a:p>
        </p:txBody>
      </p:sp>
      <p:sp>
        <p:nvSpPr>
          <p:cNvPr id="155" name="ZoneTexte 154">
            <a:extLst>
              <a:ext uri="{FF2B5EF4-FFF2-40B4-BE49-F238E27FC236}">
                <a16:creationId xmlns:a16="http://schemas.microsoft.com/office/drawing/2014/main" id="{6D0502AB-9BBC-757A-6598-D7023071C99D}"/>
              </a:ext>
            </a:extLst>
          </p:cNvPr>
          <p:cNvSpPr txBox="1"/>
          <p:nvPr/>
        </p:nvSpPr>
        <p:spPr>
          <a:xfrm>
            <a:off x="3360157" y="2190671"/>
            <a:ext cx="691728" cy="338554"/>
          </a:xfrm>
          <a:prstGeom prst="rect">
            <a:avLst/>
          </a:prstGeom>
          <a:noFill/>
        </p:spPr>
        <p:txBody>
          <a:bodyPr wrap="none" rtlCol="0">
            <a:spAutoFit/>
          </a:bodyPr>
          <a:lstStyle/>
          <a:p>
            <a:pPr algn="ctr" defTabSz="457200"/>
            <a:r>
              <a:rPr lang="fr-FR" sz="1600" dirty="0">
                <a:solidFill>
                  <a:srgbClr val="C00000"/>
                </a:solidFill>
                <a:latin typeface="Calibri" panose="020F0502020204030204" pitchFamily="34" charset="0"/>
                <a:cs typeface="Calibri" panose="020F0502020204030204" pitchFamily="34" charset="0"/>
              </a:rPr>
              <a:t>Gérée</a:t>
            </a:r>
          </a:p>
        </p:txBody>
      </p:sp>
      <p:sp>
        <p:nvSpPr>
          <p:cNvPr id="156" name="ZoneTexte 155">
            <a:extLst>
              <a:ext uri="{FF2B5EF4-FFF2-40B4-BE49-F238E27FC236}">
                <a16:creationId xmlns:a16="http://schemas.microsoft.com/office/drawing/2014/main" id="{30AC57BF-2265-C77D-DF8E-39E32CF7218F}"/>
              </a:ext>
            </a:extLst>
          </p:cNvPr>
          <p:cNvSpPr txBox="1"/>
          <p:nvPr/>
        </p:nvSpPr>
        <p:spPr>
          <a:xfrm>
            <a:off x="3158591" y="2474633"/>
            <a:ext cx="1052276" cy="338554"/>
          </a:xfrm>
          <a:prstGeom prst="rect">
            <a:avLst/>
          </a:prstGeom>
          <a:noFill/>
        </p:spPr>
        <p:txBody>
          <a:bodyPr wrap="none" rtlCol="0">
            <a:spAutoFit/>
          </a:bodyPr>
          <a:lstStyle/>
          <a:p>
            <a:pPr algn="ctr" defTabSz="457200"/>
            <a:r>
              <a:rPr lang="fr-FR" sz="1600" dirty="0">
                <a:solidFill>
                  <a:srgbClr val="C00000"/>
                </a:solidFill>
                <a:latin typeface="Calibri" panose="020F0502020204030204" pitchFamily="34" charset="0"/>
                <a:cs typeface="Calibri" panose="020F0502020204030204" pitchFamily="34" charset="0"/>
              </a:rPr>
              <a:t>Non gérée</a:t>
            </a:r>
          </a:p>
        </p:txBody>
      </p:sp>
      <p:cxnSp>
        <p:nvCxnSpPr>
          <p:cNvPr id="161" name="Connecteur droit 160">
            <a:extLst>
              <a:ext uri="{FF2B5EF4-FFF2-40B4-BE49-F238E27FC236}">
                <a16:creationId xmlns:a16="http://schemas.microsoft.com/office/drawing/2014/main" id="{9675D71C-0395-59DF-95B6-0CD8FA4EA6AA}"/>
              </a:ext>
            </a:extLst>
          </p:cNvPr>
          <p:cNvCxnSpPr/>
          <p:nvPr/>
        </p:nvCxnSpPr>
        <p:spPr>
          <a:xfrm>
            <a:off x="7287768" y="3703408"/>
            <a:ext cx="0" cy="2859347"/>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2" name="Image 161">
            <a:extLst>
              <a:ext uri="{FF2B5EF4-FFF2-40B4-BE49-F238E27FC236}">
                <a16:creationId xmlns:a16="http://schemas.microsoft.com/office/drawing/2014/main" id="{F1040C09-26B6-2648-6460-1EDDB738ADB6}"/>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921" b="91402" l="9615" r="90385">
                        <a14:foregroundMark x1="48291" y1="91534" x2="48291" y2="91534"/>
                        <a14:foregroundMark x1="90385" y1="40476" x2="90385" y2="40476"/>
                        <a14:foregroundMark x1="90171" y1="23942" x2="90171" y2="23942"/>
                      </a14:backgroundRemoval>
                    </a14:imgEffect>
                  </a14:imgLayer>
                </a14:imgProps>
              </a:ext>
            </a:extLst>
          </a:blip>
          <a:stretch>
            <a:fillRect/>
          </a:stretch>
        </p:blipFill>
        <p:spPr>
          <a:xfrm>
            <a:off x="4977731" y="3890301"/>
            <a:ext cx="783791" cy="887869"/>
          </a:xfrm>
          <a:prstGeom prst="rect">
            <a:avLst/>
          </a:prstGeom>
        </p:spPr>
      </p:pic>
      <p:pic>
        <p:nvPicPr>
          <p:cNvPr id="163" name="Image 162">
            <a:extLst>
              <a:ext uri="{FF2B5EF4-FFF2-40B4-BE49-F238E27FC236}">
                <a16:creationId xmlns:a16="http://schemas.microsoft.com/office/drawing/2014/main" id="{480EBC0D-5A50-C530-6DF9-F053851F3518}"/>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5814" b="91362" l="7880" r="89946">
                        <a14:foregroundMark x1="43478" y1="91694" x2="43478" y2="91694"/>
                        <a14:foregroundMark x1="49728" y1="14120" x2="49728" y2="14120"/>
                        <a14:foregroundMark x1="45109" y1="20764" x2="45109" y2="20764"/>
                        <a14:foregroundMark x1="36957" y1="23920" x2="39130" y2="22757"/>
                        <a14:foregroundMark x1="76630" y1="30565" x2="76630" y2="30565"/>
                        <a14:foregroundMark x1="50000" y1="5814" x2="50000" y2="5814"/>
                        <a14:foregroundMark x1="7880" y1="22259" x2="7880" y2="22259"/>
                      </a14:backgroundRemoval>
                    </a14:imgEffect>
                  </a14:imgLayer>
                </a14:imgProps>
              </a:ext>
            </a:extLst>
          </a:blip>
          <a:stretch>
            <a:fillRect/>
          </a:stretch>
        </p:blipFill>
        <p:spPr>
          <a:xfrm>
            <a:off x="8939525" y="4065909"/>
            <a:ext cx="664908" cy="712262"/>
          </a:xfrm>
          <a:prstGeom prst="rect">
            <a:avLst/>
          </a:prstGeom>
        </p:spPr>
      </p:pic>
      <p:sp>
        <p:nvSpPr>
          <p:cNvPr id="164" name="ZoneTexte 163">
            <a:extLst>
              <a:ext uri="{FF2B5EF4-FFF2-40B4-BE49-F238E27FC236}">
                <a16:creationId xmlns:a16="http://schemas.microsoft.com/office/drawing/2014/main" id="{89110D31-0CFC-FCEF-2899-340774A0BA25}"/>
              </a:ext>
            </a:extLst>
          </p:cNvPr>
          <p:cNvSpPr txBox="1"/>
          <p:nvPr/>
        </p:nvSpPr>
        <p:spPr>
          <a:xfrm>
            <a:off x="3470182" y="5363425"/>
            <a:ext cx="3790833" cy="276999"/>
          </a:xfrm>
          <a:prstGeom prst="rect">
            <a:avLst/>
          </a:prstGeom>
          <a:noFill/>
        </p:spPr>
        <p:txBody>
          <a:bodyPr wrap="square" rtlCol="0">
            <a:spAutoFit/>
          </a:bodyPr>
          <a:lstStyle/>
          <a:p>
            <a:pPr marL="171450" indent="-171450" defTabSz="457200">
              <a:buFont typeface="Arial" panose="020B0604020202020204" pitchFamily="34" charset="0"/>
              <a:buChar char="•"/>
            </a:pPr>
            <a:r>
              <a:rPr lang="fr-FR" sz="1200" dirty="0">
                <a:solidFill>
                  <a:schemeClr val="tx1">
                    <a:lumMod val="75000"/>
                    <a:lumOff val="25000"/>
                  </a:schemeClr>
                </a:solidFill>
                <a:latin typeface="Calibri" panose="020F0502020204030204" pitchFamily="34" charset="0"/>
                <a:cs typeface="Calibri" panose="020F0502020204030204" pitchFamily="34" charset="0"/>
              </a:rPr>
              <a:t>La modification des composants est </a:t>
            </a:r>
            <a:r>
              <a:rPr lang="fr-FR" sz="1200" dirty="0">
                <a:solidFill>
                  <a:schemeClr val="accent6">
                    <a:lumMod val="75000"/>
                  </a:schemeClr>
                </a:solidFill>
                <a:latin typeface="Calibri" panose="020F0502020204030204" pitchFamily="34" charset="0"/>
                <a:cs typeface="Calibri" panose="020F0502020204030204" pitchFamily="34" charset="0"/>
              </a:rPr>
              <a:t>réalisable</a:t>
            </a:r>
          </a:p>
        </p:txBody>
      </p:sp>
      <p:sp>
        <p:nvSpPr>
          <p:cNvPr id="167" name="ZoneTexte 166">
            <a:extLst>
              <a:ext uri="{FF2B5EF4-FFF2-40B4-BE49-F238E27FC236}">
                <a16:creationId xmlns:a16="http://schemas.microsoft.com/office/drawing/2014/main" id="{D1B61FD4-317B-592C-8C08-05E8FFCAC4A9}"/>
              </a:ext>
            </a:extLst>
          </p:cNvPr>
          <p:cNvSpPr txBox="1"/>
          <p:nvPr/>
        </p:nvSpPr>
        <p:spPr>
          <a:xfrm>
            <a:off x="7334874" y="5343176"/>
            <a:ext cx="3790833" cy="461665"/>
          </a:xfrm>
          <a:prstGeom prst="rect">
            <a:avLst/>
          </a:prstGeom>
          <a:noFill/>
        </p:spPr>
        <p:txBody>
          <a:bodyPr wrap="square" rtlCol="0">
            <a:spAutoFit/>
          </a:bodyPr>
          <a:lstStyle/>
          <a:p>
            <a:pPr marL="171450" indent="-171450" defTabSz="457200">
              <a:buFont typeface="Arial" panose="020B0604020202020204" pitchFamily="34" charset="0"/>
              <a:buChar char="•"/>
            </a:pPr>
            <a:r>
              <a:rPr lang="fr-FR" sz="1200" dirty="0">
                <a:solidFill>
                  <a:schemeClr val="tx1">
                    <a:lumMod val="75000"/>
                    <a:lumOff val="25000"/>
                  </a:schemeClr>
                </a:solidFill>
                <a:latin typeface="Calibri" panose="020F0502020204030204" pitchFamily="34" charset="0"/>
                <a:cs typeface="Calibri" panose="020F0502020204030204" pitchFamily="34" charset="0"/>
              </a:rPr>
              <a:t>Les composants sont </a:t>
            </a:r>
            <a:r>
              <a:rPr lang="fr-FR" sz="1200" dirty="0">
                <a:solidFill>
                  <a:srgbClr val="C00000"/>
                </a:solidFill>
                <a:latin typeface="Calibri" panose="020F0502020204030204" pitchFamily="34" charset="0"/>
                <a:cs typeface="Calibri" panose="020F0502020204030204" pitchFamily="34" charset="0"/>
              </a:rPr>
              <a:t>verrouillés</a:t>
            </a:r>
            <a:r>
              <a:rPr lang="fr-FR" sz="1200" dirty="0">
                <a:solidFill>
                  <a:schemeClr val="tx1">
                    <a:lumMod val="75000"/>
                    <a:lumOff val="25000"/>
                  </a:schemeClr>
                </a:solidFill>
                <a:latin typeface="Calibri" panose="020F0502020204030204" pitchFamily="34" charset="0"/>
                <a:cs typeface="Calibri" panose="020F0502020204030204" pitchFamily="34" charset="0"/>
              </a:rPr>
              <a:t> garantissant l’intégrité de la solution</a:t>
            </a:r>
          </a:p>
        </p:txBody>
      </p:sp>
      <p:sp>
        <p:nvSpPr>
          <p:cNvPr id="168" name="ZoneTexte 167">
            <a:extLst>
              <a:ext uri="{FF2B5EF4-FFF2-40B4-BE49-F238E27FC236}">
                <a16:creationId xmlns:a16="http://schemas.microsoft.com/office/drawing/2014/main" id="{4138AC32-3E53-9C87-8C03-5F9C4EDB879B}"/>
              </a:ext>
            </a:extLst>
          </p:cNvPr>
          <p:cNvSpPr txBox="1"/>
          <p:nvPr/>
        </p:nvSpPr>
        <p:spPr>
          <a:xfrm>
            <a:off x="3474209" y="5085087"/>
            <a:ext cx="3790833" cy="276999"/>
          </a:xfrm>
          <a:prstGeom prst="rect">
            <a:avLst/>
          </a:prstGeom>
          <a:noFill/>
        </p:spPr>
        <p:txBody>
          <a:bodyPr wrap="square" rtlCol="0">
            <a:spAutoFit/>
          </a:bodyPr>
          <a:lstStyle/>
          <a:p>
            <a:pPr marL="171450" indent="-171450" defTabSz="457200">
              <a:buFont typeface="Arial" panose="020B0604020202020204" pitchFamily="34" charset="0"/>
              <a:buChar char="•"/>
            </a:pPr>
            <a:r>
              <a:rPr lang="fr-FR" sz="1200" dirty="0">
                <a:solidFill>
                  <a:schemeClr val="tx1">
                    <a:lumMod val="75000"/>
                    <a:lumOff val="25000"/>
                  </a:schemeClr>
                </a:solidFill>
                <a:latin typeface="Calibri" panose="020F0502020204030204" pitchFamily="34" charset="0"/>
                <a:cs typeface="Calibri" panose="020F0502020204030204" pitchFamily="34" charset="0"/>
              </a:rPr>
              <a:t>Ajout ou suppression de composants </a:t>
            </a:r>
            <a:r>
              <a:rPr lang="fr-FR" sz="1200" dirty="0">
                <a:solidFill>
                  <a:schemeClr val="accent6">
                    <a:lumMod val="75000"/>
                  </a:schemeClr>
                </a:solidFill>
                <a:latin typeface="Calibri" panose="020F0502020204030204" pitchFamily="34" charset="0"/>
                <a:cs typeface="Calibri" panose="020F0502020204030204" pitchFamily="34" charset="0"/>
              </a:rPr>
              <a:t>possible</a:t>
            </a:r>
          </a:p>
        </p:txBody>
      </p:sp>
      <p:sp>
        <p:nvSpPr>
          <p:cNvPr id="169" name="ZoneTexte 168">
            <a:extLst>
              <a:ext uri="{FF2B5EF4-FFF2-40B4-BE49-F238E27FC236}">
                <a16:creationId xmlns:a16="http://schemas.microsoft.com/office/drawing/2014/main" id="{B2B6946B-5061-7AD0-27A8-CD9462AD05D7}"/>
              </a:ext>
            </a:extLst>
          </p:cNvPr>
          <p:cNvSpPr txBox="1"/>
          <p:nvPr/>
        </p:nvSpPr>
        <p:spPr>
          <a:xfrm>
            <a:off x="7344411" y="5076002"/>
            <a:ext cx="3790833" cy="276999"/>
          </a:xfrm>
          <a:prstGeom prst="rect">
            <a:avLst/>
          </a:prstGeom>
          <a:noFill/>
        </p:spPr>
        <p:txBody>
          <a:bodyPr wrap="square" rtlCol="0">
            <a:spAutoFit/>
          </a:bodyPr>
          <a:lstStyle/>
          <a:p>
            <a:pPr marL="171450" indent="-171450" defTabSz="457200">
              <a:buFont typeface="Arial" panose="020B0604020202020204" pitchFamily="34" charset="0"/>
              <a:buChar char="•"/>
            </a:pPr>
            <a:r>
              <a:rPr lang="fr-FR" sz="1200" dirty="0">
                <a:solidFill>
                  <a:schemeClr val="tx1">
                    <a:lumMod val="75000"/>
                    <a:lumOff val="25000"/>
                  </a:schemeClr>
                </a:solidFill>
                <a:latin typeface="Calibri" panose="020F0502020204030204" pitchFamily="34" charset="0"/>
                <a:cs typeface="Calibri" panose="020F0502020204030204" pitchFamily="34" charset="0"/>
              </a:rPr>
              <a:t>Ajout ou suppression de composants </a:t>
            </a:r>
            <a:r>
              <a:rPr lang="fr-FR" sz="1200" dirty="0">
                <a:solidFill>
                  <a:srgbClr val="C00000"/>
                </a:solidFill>
                <a:latin typeface="Calibri" panose="020F0502020204030204" pitchFamily="34" charset="0"/>
                <a:cs typeface="Calibri" panose="020F0502020204030204" pitchFamily="34" charset="0"/>
              </a:rPr>
              <a:t>impossible</a:t>
            </a:r>
          </a:p>
        </p:txBody>
      </p:sp>
      <p:sp>
        <p:nvSpPr>
          <p:cNvPr id="170" name="ZoneTexte 169">
            <a:extLst>
              <a:ext uri="{FF2B5EF4-FFF2-40B4-BE49-F238E27FC236}">
                <a16:creationId xmlns:a16="http://schemas.microsoft.com/office/drawing/2014/main" id="{E429CF07-D94E-A30F-343E-76555699942C}"/>
              </a:ext>
            </a:extLst>
          </p:cNvPr>
          <p:cNvSpPr txBox="1"/>
          <p:nvPr/>
        </p:nvSpPr>
        <p:spPr>
          <a:xfrm>
            <a:off x="7352031" y="5821225"/>
            <a:ext cx="3790833" cy="276999"/>
          </a:xfrm>
          <a:prstGeom prst="rect">
            <a:avLst/>
          </a:prstGeom>
          <a:noFill/>
        </p:spPr>
        <p:txBody>
          <a:bodyPr wrap="square" rtlCol="0">
            <a:spAutoFit/>
          </a:bodyPr>
          <a:lstStyle/>
          <a:p>
            <a:pPr marL="171450" indent="-171450" defTabSz="457200">
              <a:buFont typeface="Arial" panose="020B0604020202020204" pitchFamily="34" charset="0"/>
              <a:buChar char="•"/>
            </a:pPr>
            <a:r>
              <a:rPr lang="fr-FR" sz="1200" dirty="0">
                <a:solidFill>
                  <a:schemeClr val="tx1">
                    <a:lumMod val="75000"/>
                    <a:lumOff val="25000"/>
                  </a:schemeClr>
                </a:solidFill>
                <a:latin typeface="Calibri" panose="020F0502020204030204" pitchFamily="34" charset="0"/>
                <a:cs typeface="Calibri" panose="020F0502020204030204" pitchFamily="34" charset="0"/>
              </a:rPr>
              <a:t>Export de solution </a:t>
            </a:r>
            <a:r>
              <a:rPr lang="fr-FR" sz="1200" dirty="0">
                <a:solidFill>
                  <a:srgbClr val="C00000"/>
                </a:solidFill>
                <a:latin typeface="Calibri" panose="020F0502020204030204" pitchFamily="34" charset="0"/>
                <a:cs typeface="Calibri" panose="020F0502020204030204" pitchFamily="34" charset="0"/>
              </a:rPr>
              <a:t>interdite</a:t>
            </a:r>
          </a:p>
        </p:txBody>
      </p:sp>
      <p:sp>
        <p:nvSpPr>
          <p:cNvPr id="171" name="ZoneTexte 170">
            <a:extLst>
              <a:ext uri="{FF2B5EF4-FFF2-40B4-BE49-F238E27FC236}">
                <a16:creationId xmlns:a16="http://schemas.microsoft.com/office/drawing/2014/main" id="{9EE18D18-C21D-EBFD-9A90-1E0F64D66BB7}"/>
              </a:ext>
            </a:extLst>
          </p:cNvPr>
          <p:cNvSpPr txBox="1"/>
          <p:nvPr/>
        </p:nvSpPr>
        <p:spPr>
          <a:xfrm>
            <a:off x="7372478" y="6095215"/>
            <a:ext cx="3790833" cy="461665"/>
          </a:xfrm>
          <a:prstGeom prst="rect">
            <a:avLst/>
          </a:prstGeom>
          <a:noFill/>
        </p:spPr>
        <p:txBody>
          <a:bodyPr wrap="square" rtlCol="0">
            <a:spAutoFit/>
          </a:bodyPr>
          <a:lstStyle/>
          <a:p>
            <a:pPr marL="171450" indent="-171450" defTabSz="457200">
              <a:buFont typeface="Arial" panose="020B0604020202020204" pitchFamily="34" charset="0"/>
              <a:buChar char="•"/>
            </a:pPr>
            <a:r>
              <a:rPr lang="fr-FR" sz="1200" dirty="0">
                <a:solidFill>
                  <a:schemeClr val="tx1">
                    <a:lumMod val="75000"/>
                    <a:lumOff val="25000"/>
                  </a:schemeClr>
                </a:solidFill>
                <a:latin typeface="Calibri" panose="020F0502020204030204" pitchFamily="34" charset="0"/>
                <a:cs typeface="Calibri" panose="020F0502020204030204" pitchFamily="34" charset="0"/>
              </a:rPr>
              <a:t>La suppression de la solution </a:t>
            </a:r>
            <a:r>
              <a:rPr lang="fr-FR" sz="1200" b="1" dirty="0">
                <a:solidFill>
                  <a:schemeClr val="tx1">
                    <a:lumMod val="95000"/>
                    <a:lumOff val="5000"/>
                  </a:schemeClr>
                </a:solidFill>
                <a:latin typeface="Calibri" panose="020F0502020204030204" pitchFamily="34" charset="0"/>
                <a:cs typeface="Calibri" panose="020F0502020204030204" pitchFamily="34" charset="0"/>
              </a:rPr>
              <a:t>désinstalle</a:t>
            </a:r>
            <a:r>
              <a:rPr lang="fr-FR" sz="1200" dirty="0">
                <a:solidFill>
                  <a:schemeClr val="tx1">
                    <a:lumMod val="75000"/>
                    <a:lumOff val="25000"/>
                  </a:schemeClr>
                </a:solidFill>
                <a:latin typeface="Calibri" panose="020F0502020204030204" pitchFamily="34" charset="0"/>
                <a:cs typeface="Calibri" panose="020F0502020204030204" pitchFamily="34" charset="0"/>
              </a:rPr>
              <a:t> tous les composants</a:t>
            </a:r>
          </a:p>
        </p:txBody>
      </p:sp>
      <p:sp>
        <p:nvSpPr>
          <p:cNvPr id="172" name="ZoneTexte 171">
            <a:extLst>
              <a:ext uri="{FF2B5EF4-FFF2-40B4-BE49-F238E27FC236}">
                <a16:creationId xmlns:a16="http://schemas.microsoft.com/office/drawing/2014/main" id="{28403C0D-A32A-F675-0FBB-4A6B3A23EB78}"/>
              </a:ext>
            </a:extLst>
          </p:cNvPr>
          <p:cNvSpPr txBox="1"/>
          <p:nvPr/>
        </p:nvSpPr>
        <p:spPr>
          <a:xfrm>
            <a:off x="3460866" y="5811780"/>
            <a:ext cx="3790833" cy="276999"/>
          </a:xfrm>
          <a:prstGeom prst="rect">
            <a:avLst/>
          </a:prstGeom>
          <a:noFill/>
        </p:spPr>
        <p:txBody>
          <a:bodyPr wrap="square" rtlCol="0">
            <a:spAutoFit/>
          </a:bodyPr>
          <a:lstStyle/>
          <a:p>
            <a:pPr marL="171450" indent="-171450" defTabSz="457200">
              <a:buFont typeface="Arial" panose="020B0604020202020204" pitchFamily="34" charset="0"/>
              <a:buChar char="•"/>
            </a:pPr>
            <a:r>
              <a:rPr lang="fr-FR" sz="1200" dirty="0">
                <a:solidFill>
                  <a:schemeClr val="tx1">
                    <a:lumMod val="75000"/>
                    <a:lumOff val="25000"/>
                  </a:schemeClr>
                </a:solidFill>
                <a:latin typeface="Calibri" panose="020F0502020204030204" pitchFamily="34" charset="0"/>
                <a:cs typeface="Calibri" panose="020F0502020204030204" pitchFamily="34" charset="0"/>
              </a:rPr>
              <a:t>Export de solution </a:t>
            </a:r>
            <a:r>
              <a:rPr lang="fr-FR" sz="1200" dirty="0">
                <a:solidFill>
                  <a:schemeClr val="accent6">
                    <a:lumMod val="75000"/>
                  </a:schemeClr>
                </a:solidFill>
                <a:latin typeface="Calibri" panose="020F0502020204030204" pitchFamily="34" charset="0"/>
                <a:cs typeface="Calibri" panose="020F0502020204030204" pitchFamily="34" charset="0"/>
              </a:rPr>
              <a:t>possible</a:t>
            </a:r>
            <a:r>
              <a:rPr lang="fr-FR" sz="1200" dirty="0">
                <a:solidFill>
                  <a:schemeClr val="tx1">
                    <a:lumMod val="75000"/>
                    <a:lumOff val="25000"/>
                  </a:schemeClr>
                </a:solidFill>
                <a:latin typeface="Calibri" panose="020F0502020204030204" pitchFamily="34" charset="0"/>
                <a:cs typeface="Calibri" panose="020F0502020204030204" pitchFamily="34" charset="0"/>
              </a:rPr>
              <a:t> en mode non géré ou géré</a:t>
            </a:r>
          </a:p>
        </p:txBody>
      </p:sp>
      <p:sp>
        <p:nvSpPr>
          <p:cNvPr id="173" name="ZoneTexte 172">
            <a:extLst>
              <a:ext uri="{FF2B5EF4-FFF2-40B4-BE49-F238E27FC236}">
                <a16:creationId xmlns:a16="http://schemas.microsoft.com/office/drawing/2014/main" id="{16D90A68-E933-E361-9400-6F1192F36349}"/>
              </a:ext>
            </a:extLst>
          </p:cNvPr>
          <p:cNvSpPr txBox="1"/>
          <p:nvPr/>
        </p:nvSpPr>
        <p:spPr>
          <a:xfrm>
            <a:off x="3454705" y="6103139"/>
            <a:ext cx="3790833" cy="461665"/>
          </a:xfrm>
          <a:prstGeom prst="rect">
            <a:avLst/>
          </a:prstGeom>
          <a:noFill/>
        </p:spPr>
        <p:txBody>
          <a:bodyPr wrap="square" rtlCol="0">
            <a:spAutoFit/>
          </a:bodyPr>
          <a:lstStyle/>
          <a:p>
            <a:pPr marL="171450" indent="-171450" defTabSz="457200">
              <a:buFont typeface="Arial" panose="020B0604020202020204" pitchFamily="34" charset="0"/>
              <a:buChar char="•"/>
            </a:pPr>
            <a:r>
              <a:rPr lang="fr-FR" sz="1200" dirty="0">
                <a:solidFill>
                  <a:schemeClr val="tx1">
                    <a:lumMod val="75000"/>
                    <a:lumOff val="25000"/>
                  </a:schemeClr>
                </a:solidFill>
                <a:latin typeface="Calibri" panose="020F0502020204030204" pitchFamily="34" charset="0"/>
                <a:cs typeface="Calibri" panose="020F0502020204030204" pitchFamily="34" charset="0"/>
              </a:rPr>
              <a:t>La suppression de la solution </a:t>
            </a:r>
            <a:r>
              <a:rPr lang="fr-FR" sz="1200" b="1" dirty="0">
                <a:solidFill>
                  <a:schemeClr val="tx1">
                    <a:lumMod val="95000"/>
                    <a:lumOff val="5000"/>
                  </a:schemeClr>
                </a:solidFill>
                <a:latin typeface="Calibri" panose="020F0502020204030204" pitchFamily="34" charset="0"/>
                <a:cs typeface="Calibri" panose="020F0502020204030204" pitchFamily="34" charset="0"/>
              </a:rPr>
              <a:t>retire</a:t>
            </a:r>
            <a:r>
              <a:rPr lang="fr-FR" sz="1200" dirty="0">
                <a:solidFill>
                  <a:schemeClr val="tx1">
                    <a:lumMod val="75000"/>
                    <a:lumOff val="25000"/>
                  </a:schemeClr>
                </a:solidFill>
                <a:latin typeface="Calibri" panose="020F0502020204030204" pitchFamily="34" charset="0"/>
                <a:cs typeface="Calibri" panose="020F0502020204030204" pitchFamily="34" charset="0"/>
              </a:rPr>
              <a:t> juste la référence aux composants</a:t>
            </a:r>
          </a:p>
        </p:txBody>
      </p:sp>
      <p:sp>
        <p:nvSpPr>
          <p:cNvPr id="174" name="ZoneTexte 173">
            <a:extLst>
              <a:ext uri="{FF2B5EF4-FFF2-40B4-BE49-F238E27FC236}">
                <a16:creationId xmlns:a16="http://schemas.microsoft.com/office/drawing/2014/main" id="{F95D0B6A-6BEA-08C9-185E-3D9BBE0830FD}"/>
              </a:ext>
            </a:extLst>
          </p:cNvPr>
          <p:cNvSpPr txBox="1"/>
          <p:nvPr/>
        </p:nvSpPr>
        <p:spPr>
          <a:xfrm rot="21263632">
            <a:off x="4524717" y="4701395"/>
            <a:ext cx="1689180" cy="369332"/>
          </a:xfrm>
          <a:prstGeom prst="rect">
            <a:avLst/>
          </a:prstGeom>
          <a:noFill/>
        </p:spPr>
        <p:txBody>
          <a:bodyPr wrap="none" rtlCol="0">
            <a:spAutoFit/>
          </a:bodyPr>
          <a:lstStyle/>
          <a:p>
            <a:r>
              <a:rPr lang="fr-FR" dirty="0">
                <a:solidFill>
                  <a:schemeClr val="accent2">
                    <a:lumMod val="75000"/>
                  </a:schemeClr>
                </a:solidFill>
                <a:latin typeface="Calibri" panose="020F0502020204030204" pitchFamily="34" charset="0"/>
                <a:cs typeface="Calibri" panose="020F0502020204030204" pitchFamily="34" charset="0"/>
              </a:rPr>
              <a:t>Développement</a:t>
            </a:r>
          </a:p>
        </p:txBody>
      </p:sp>
      <p:sp>
        <p:nvSpPr>
          <p:cNvPr id="175" name="ZoneTexte 174">
            <a:extLst>
              <a:ext uri="{FF2B5EF4-FFF2-40B4-BE49-F238E27FC236}">
                <a16:creationId xmlns:a16="http://schemas.microsoft.com/office/drawing/2014/main" id="{6C17F593-9119-2D76-973A-0C60E54D26F4}"/>
              </a:ext>
            </a:extLst>
          </p:cNvPr>
          <p:cNvSpPr txBox="1"/>
          <p:nvPr/>
        </p:nvSpPr>
        <p:spPr>
          <a:xfrm rot="21179602">
            <a:off x="8620601" y="4715755"/>
            <a:ext cx="1294585" cy="369332"/>
          </a:xfrm>
          <a:prstGeom prst="rect">
            <a:avLst/>
          </a:prstGeom>
          <a:noFill/>
        </p:spPr>
        <p:txBody>
          <a:bodyPr wrap="none" rtlCol="0">
            <a:spAutoFit/>
          </a:bodyPr>
          <a:lstStyle/>
          <a:p>
            <a:r>
              <a:rPr lang="fr-FR" dirty="0">
                <a:solidFill>
                  <a:schemeClr val="accent2">
                    <a:lumMod val="75000"/>
                  </a:schemeClr>
                </a:solidFill>
                <a:latin typeface="Calibri" panose="020F0502020204030204" pitchFamily="34" charset="0"/>
                <a:cs typeface="Calibri" panose="020F0502020204030204" pitchFamily="34" charset="0"/>
              </a:rPr>
              <a:t>Distribution</a:t>
            </a:r>
          </a:p>
        </p:txBody>
      </p:sp>
    </p:spTree>
    <p:extLst>
      <p:ext uri="{BB962C8B-B14F-4D97-AF65-F5344CB8AC3E}">
        <p14:creationId xmlns:p14="http://schemas.microsoft.com/office/powerpoint/2010/main" val="381469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300"/>
                                        <p:tgtEl>
                                          <p:spTgt spid="7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300"/>
                                        <p:tgtEl>
                                          <p:spTgt spid="84"/>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300"/>
                                        <p:tgtEl>
                                          <p:spTgt spid="88"/>
                                        </p:tgtEl>
                                      </p:cBhvr>
                                    </p:animEffect>
                                  </p:childTnLst>
                                </p:cTn>
                              </p:par>
                            </p:childTnLst>
                          </p:cTn>
                        </p:par>
                        <p:par>
                          <p:cTn id="16" fill="hold">
                            <p:stCondLst>
                              <p:cond delay="900"/>
                            </p:stCondLst>
                            <p:childTnLst>
                              <p:par>
                                <p:cTn id="17" presetID="22" presetClass="entr" presetSubtype="8" fill="hold"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300"/>
                                        <p:tgtEl>
                                          <p:spTgt spid="79"/>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300"/>
                                        <p:tgtEl>
                                          <p:spTgt spid="76"/>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300"/>
                                        <p:tgtEl>
                                          <p:spTgt spid="82"/>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300"/>
                                        <p:tgtEl>
                                          <p:spTgt spid="85"/>
                                        </p:tgtEl>
                                      </p:cBhvr>
                                    </p:animEffect>
                                  </p:childTnLst>
                                </p:cTn>
                              </p:par>
                            </p:childTnLst>
                          </p:cTn>
                        </p:par>
                        <p:par>
                          <p:cTn id="32" fill="hold">
                            <p:stCondLst>
                              <p:cond delay="2100"/>
                            </p:stCondLst>
                            <p:childTnLst>
                              <p:par>
                                <p:cTn id="33" presetID="22" presetClass="entr" presetSubtype="8"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left)">
                                      <p:cBhvr>
                                        <p:cTn id="35" dur="300"/>
                                        <p:tgtEl>
                                          <p:spTgt spid="80"/>
                                        </p:tgtEl>
                                      </p:cBhvr>
                                    </p:animEffect>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300"/>
                                        <p:tgtEl>
                                          <p:spTgt spid="77"/>
                                        </p:tgtEl>
                                      </p:cBhvr>
                                    </p:animEffect>
                                  </p:childTnLst>
                                </p:cTn>
                              </p:par>
                            </p:childTnLst>
                          </p:cTn>
                        </p:par>
                        <p:par>
                          <p:cTn id="40" fill="hold">
                            <p:stCondLst>
                              <p:cond delay="2700"/>
                            </p:stCondLst>
                            <p:childTnLst>
                              <p:par>
                                <p:cTn id="41" presetID="10" presetClass="entr" presetSubtype="0"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fade">
                                      <p:cBhvr>
                                        <p:cTn id="43" dur="300"/>
                                        <p:tgtEl>
                                          <p:spTgt spid="89"/>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300"/>
                                        <p:tgtEl>
                                          <p:spTgt spid="86"/>
                                        </p:tgtEl>
                                      </p:cBhvr>
                                    </p:animEffect>
                                  </p:childTnLst>
                                </p:cTn>
                              </p:par>
                            </p:childTnLst>
                          </p:cTn>
                        </p:par>
                        <p:par>
                          <p:cTn id="48" fill="hold">
                            <p:stCondLst>
                              <p:cond delay="3300"/>
                            </p:stCondLst>
                            <p:childTnLst>
                              <p:par>
                                <p:cTn id="49" presetID="22" presetClass="entr" presetSubtype="8" fill="hold" nodeType="after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left)">
                                      <p:cBhvr>
                                        <p:cTn id="51" dur="300"/>
                                        <p:tgtEl>
                                          <p:spTgt spid="81"/>
                                        </p:tgtEl>
                                      </p:cBhvr>
                                    </p:animEffect>
                                  </p:childTnLst>
                                </p:cTn>
                              </p:par>
                            </p:childTnLst>
                          </p:cTn>
                        </p:par>
                        <p:par>
                          <p:cTn id="52" fill="hold">
                            <p:stCondLst>
                              <p:cond delay="3600"/>
                            </p:stCondLst>
                            <p:childTnLst>
                              <p:par>
                                <p:cTn id="53" presetID="10" presetClass="entr" presetSubtype="0" fill="hold" grpId="0" nodeType="after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300"/>
                                        <p:tgtEl>
                                          <p:spTgt spid="78"/>
                                        </p:tgtEl>
                                      </p:cBhvr>
                                    </p:animEffect>
                                  </p:childTnLst>
                                </p:cTn>
                              </p:par>
                            </p:childTnLst>
                          </p:cTn>
                        </p:par>
                        <p:par>
                          <p:cTn id="56" fill="hold">
                            <p:stCondLst>
                              <p:cond delay="3900"/>
                            </p:stCondLst>
                            <p:childTnLst>
                              <p:par>
                                <p:cTn id="57" presetID="10" presetClass="entr" presetSubtype="0" fill="hold"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fade">
                                      <p:cBhvr>
                                        <p:cTn id="59" dur="300"/>
                                        <p:tgtEl>
                                          <p:spTgt spid="83"/>
                                        </p:tgtEl>
                                      </p:cBhvr>
                                    </p:animEffect>
                                  </p:childTnLst>
                                </p:cTn>
                              </p:par>
                            </p:childTnLst>
                          </p:cTn>
                        </p:par>
                        <p:par>
                          <p:cTn id="60" fill="hold">
                            <p:stCondLst>
                              <p:cond delay="4200"/>
                            </p:stCondLst>
                            <p:childTnLst>
                              <p:par>
                                <p:cTn id="61" presetID="10" presetClass="entr" presetSubtype="0" fill="hold" grpId="0" nodeType="after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300"/>
                                        <p:tgtEl>
                                          <p:spTgt spid="8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fade">
                                      <p:cBhvr>
                                        <p:cTn id="68" dur="250"/>
                                        <p:tgtEl>
                                          <p:spTgt spid="93"/>
                                        </p:tgtEl>
                                      </p:cBhvr>
                                    </p:animEffect>
                                  </p:childTnLst>
                                </p:cTn>
                              </p:par>
                            </p:childTnLst>
                          </p:cTn>
                        </p:par>
                        <p:par>
                          <p:cTn id="69" fill="hold">
                            <p:stCondLst>
                              <p:cond delay="250"/>
                            </p:stCondLst>
                            <p:childTnLst>
                              <p:par>
                                <p:cTn id="70" presetID="10" presetClass="entr" presetSubtype="0" fill="hold" nodeType="after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250"/>
                                        <p:tgtEl>
                                          <p:spTgt spid="92"/>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91"/>
                                        </p:tgtEl>
                                        <p:attrNameLst>
                                          <p:attrName>style.visibility</p:attrName>
                                        </p:attrNameLst>
                                      </p:cBhvr>
                                      <p:to>
                                        <p:strVal val="visible"/>
                                      </p:to>
                                    </p:set>
                                    <p:animEffect transition="in" filter="fade">
                                      <p:cBhvr>
                                        <p:cTn id="76" dur="250"/>
                                        <p:tgtEl>
                                          <p:spTgt spid="91"/>
                                        </p:tgtEl>
                                      </p:cBhvr>
                                    </p:animEffect>
                                  </p:childTnLst>
                                </p:cTn>
                              </p:par>
                            </p:childTnLst>
                          </p:cTn>
                        </p:par>
                        <p:par>
                          <p:cTn id="77" fill="hold">
                            <p:stCondLst>
                              <p:cond delay="750"/>
                            </p:stCondLst>
                            <p:childTnLst>
                              <p:par>
                                <p:cTn id="78" presetID="10" presetClass="entr" presetSubtype="0" fill="hold" nodeType="afterEffect">
                                  <p:stCondLst>
                                    <p:cond delay="0"/>
                                  </p:stCondLst>
                                  <p:childTnLst>
                                    <p:set>
                                      <p:cBhvr>
                                        <p:cTn id="79" dur="1" fill="hold">
                                          <p:stCondLst>
                                            <p:cond delay="0"/>
                                          </p:stCondLst>
                                        </p:cTn>
                                        <p:tgtEl>
                                          <p:spTgt spid="94"/>
                                        </p:tgtEl>
                                        <p:attrNameLst>
                                          <p:attrName>style.visibility</p:attrName>
                                        </p:attrNameLst>
                                      </p:cBhvr>
                                      <p:to>
                                        <p:strVal val="visible"/>
                                      </p:to>
                                    </p:set>
                                    <p:animEffect transition="in" filter="fade">
                                      <p:cBhvr>
                                        <p:cTn id="80" dur="250"/>
                                        <p:tgtEl>
                                          <p:spTgt spid="94"/>
                                        </p:tgtEl>
                                      </p:cBhvr>
                                    </p:animEffect>
                                  </p:childTnLst>
                                </p:cTn>
                              </p:par>
                            </p:childTnLst>
                          </p:cTn>
                        </p:par>
                        <p:par>
                          <p:cTn id="81" fill="hold">
                            <p:stCondLst>
                              <p:cond delay="1000"/>
                            </p:stCondLst>
                            <p:childTnLst>
                              <p:par>
                                <p:cTn id="82" presetID="10" presetClass="entr" presetSubtype="0" fill="hold" nodeType="afterEffect">
                                  <p:stCondLst>
                                    <p:cond delay="0"/>
                                  </p:stCondLst>
                                  <p:childTnLst>
                                    <p:set>
                                      <p:cBhvr>
                                        <p:cTn id="83" dur="1" fill="hold">
                                          <p:stCondLst>
                                            <p:cond delay="0"/>
                                          </p:stCondLst>
                                        </p:cTn>
                                        <p:tgtEl>
                                          <p:spTgt spid="95"/>
                                        </p:tgtEl>
                                        <p:attrNameLst>
                                          <p:attrName>style.visibility</p:attrName>
                                        </p:attrNameLst>
                                      </p:cBhvr>
                                      <p:to>
                                        <p:strVal val="visible"/>
                                      </p:to>
                                    </p:set>
                                    <p:animEffect transition="in" filter="fade">
                                      <p:cBhvr>
                                        <p:cTn id="84" dur="250"/>
                                        <p:tgtEl>
                                          <p:spTgt spid="95"/>
                                        </p:tgtEl>
                                      </p:cBhvr>
                                    </p:animEffect>
                                  </p:childTnLst>
                                </p:cTn>
                              </p:par>
                            </p:childTnLst>
                          </p:cTn>
                        </p:par>
                        <p:par>
                          <p:cTn id="85" fill="hold">
                            <p:stCondLst>
                              <p:cond delay="1250"/>
                            </p:stCondLst>
                            <p:childTnLst>
                              <p:par>
                                <p:cTn id="86" presetID="10" presetClass="entr" presetSubtype="0" fill="hold" nodeType="after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250"/>
                                        <p:tgtEl>
                                          <p:spTgt spid="96"/>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98"/>
                                        </p:tgtEl>
                                        <p:attrNameLst>
                                          <p:attrName>style.visibility</p:attrName>
                                        </p:attrNameLst>
                                      </p:cBhvr>
                                      <p:to>
                                        <p:strVal val="visible"/>
                                      </p:to>
                                    </p:set>
                                    <p:animEffect transition="in" filter="wipe(down)">
                                      <p:cBhvr>
                                        <p:cTn id="91" dur="250"/>
                                        <p:tgtEl>
                                          <p:spTgt spid="98"/>
                                        </p:tgtEl>
                                      </p:cBhvr>
                                    </p:animEffect>
                                  </p:childTnLst>
                                </p:cTn>
                              </p:par>
                              <p:par>
                                <p:cTn id="92" presetID="10" presetClass="entr" presetSubtype="0" fill="hold" nodeType="with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fade">
                                      <p:cBhvr>
                                        <p:cTn id="94" dur="250"/>
                                        <p:tgtEl>
                                          <p:spTgt spid="99"/>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7"/>
                                        </p:tgtEl>
                                        <p:attrNameLst>
                                          <p:attrName>style.visibility</p:attrName>
                                        </p:attrNameLst>
                                      </p:cBhvr>
                                      <p:to>
                                        <p:strVal val="visible"/>
                                      </p:to>
                                    </p:set>
                                    <p:animEffect transition="in" filter="wipe(down)">
                                      <p:cBhvr>
                                        <p:cTn id="97" dur="250"/>
                                        <p:tgtEl>
                                          <p:spTgt spid="97"/>
                                        </p:tgtEl>
                                      </p:cBhvr>
                                    </p:animEffect>
                                  </p:childTnLst>
                                </p:cTn>
                              </p:par>
                            </p:childTnLst>
                          </p:cTn>
                        </p:par>
                      </p:childTnLst>
                    </p:cTn>
                  </p:par>
                  <p:par>
                    <p:cTn id="98" fill="hold">
                      <p:stCondLst>
                        <p:cond delay="indefinite"/>
                      </p:stCondLst>
                      <p:childTnLst>
                        <p:par>
                          <p:cTn id="99" fill="hold">
                            <p:stCondLst>
                              <p:cond delay="0"/>
                            </p:stCondLst>
                            <p:childTnLst>
                              <p:par>
                                <p:cTn id="100" presetID="0" presetClass="path" presetSubtype="0" accel="50000" decel="50000" fill="hold" grpId="0" nodeType="clickEffect">
                                  <p:stCondLst>
                                    <p:cond delay="0"/>
                                  </p:stCondLst>
                                  <p:childTnLst>
                                    <p:animMotion origin="layout" path="M -8.33333E-7 1.11111E-6 C -0.01784 -0.10509 -0.0306 -0.21296 -0.05351 -0.31482 C -0.05794 -0.33403 -0.07995 -0.35509 -0.07995 -0.35486 " pathEditMode="relative" rAng="0" ptsTypes="AAA">
                                      <p:cBhvr>
                                        <p:cTn id="101" dur="1500" fill="hold"/>
                                        <p:tgtEl>
                                          <p:spTgt spid="144"/>
                                        </p:tgtEl>
                                        <p:attrNameLst>
                                          <p:attrName>ppt_x</p:attrName>
                                          <p:attrName>ppt_y</p:attrName>
                                        </p:attrNameLst>
                                      </p:cBhvr>
                                      <p:rCtr x="-3997" y="-17755"/>
                                    </p:animMotion>
                                  </p:childTnLst>
                                </p:cTn>
                              </p:par>
                            </p:childTnLst>
                          </p:cTn>
                        </p:par>
                        <p:par>
                          <p:cTn id="102" fill="hold">
                            <p:stCondLst>
                              <p:cond delay="1500"/>
                            </p:stCondLst>
                            <p:childTnLst>
                              <p:par>
                                <p:cTn id="103" presetID="0" presetClass="path" presetSubtype="0" accel="50000" decel="50000" fill="hold" grpId="0" nodeType="afterEffect">
                                  <p:stCondLst>
                                    <p:cond delay="0"/>
                                  </p:stCondLst>
                                  <p:childTnLst>
                                    <p:animMotion origin="layout" path="M -6.25E-7 -1.85185E-6 C -0.00872 -0.05879 -0.01667 -0.11759 -0.02591 -0.17592 C -0.02643 -0.17986 -0.02891 -0.18217 -0.02956 -0.18588 C -0.03021 -0.18958 -0.03021 -0.18981 -0.03138 -0.19352 C -0.03177 -0.19467 -0.03229 -0.1956 -0.03268 -0.19676 C -0.03307 -0.19815 -0.03346 -0.19977 -0.03385 -0.20116 C -0.03568 -0.20671 -0.03476 -0.20208 -0.03633 -0.20879 C -0.03659 -0.20972 -0.03659 -0.21111 -0.03698 -0.21204 C -0.03763 -0.21435 -0.03867 -0.2162 -0.03932 -0.21852 L -0.0418 -0.22731 C -0.04219 -0.2287 -0.04245 -0.23055 -0.0431 -0.23171 C -0.04375 -0.23287 -0.0444 -0.23379 -0.04492 -0.23495 C -0.04583 -0.23773 -0.04622 -0.2412 -0.0474 -0.24375 C -0.05547 -0.26273 -0.04375 -0.23449 -0.05039 -0.25254 C -0.05703 -0.26991 -0.05143 -0.25463 -0.05664 -0.26551 C -0.05794 -0.26829 -0.05911 -0.27129 -0.06029 -0.2743 C -0.06068 -0.27546 -0.06107 -0.27662 -0.06146 -0.27754 C -0.06289 -0.28032 -0.06471 -0.28217 -0.06575 -0.28518 C -0.06628 -0.28634 -0.06654 -0.2875 -0.06706 -0.28842 C -0.06758 -0.28935 -0.06823 -0.29004 -0.06888 -0.29074 C -0.06966 -0.29166 -0.07057 -0.29282 -0.07135 -0.29398 C -0.072 -0.29491 -0.07253 -0.29629 -0.07318 -0.29722 C -0.0737 -0.29815 -0.07448 -0.29861 -0.075 -0.29954 C -0.07552 -0.3 -0.07578 -0.30092 -0.0763 -0.30162 C -0.07747 -0.30324 -0.07865 -0.30463 -0.07995 -0.30602 C -0.0806 -0.30671 -0.08112 -0.30787 -0.08177 -0.3081 L -0.08359 -0.30926 C -0.08424 -0.30995 -0.08476 -0.31088 -0.08542 -0.31157 C -0.08711 -0.31296 -0.0888 -0.31435 -0.09036 -0.31574 L -0.09284 -0.31805 C -0.09362 -0.31875 -0.09453 -0.31921 -0.09531 -0.32014 C -0.09596 -0.32083 -0.09661 -0.32153 -0.09713 -0.32245 C -0.09753 -0.32315 -0.09792 -0.32407 -0.09831 -0.32454 C -0.09896 -0.32523 -0.09961 -0.32523 -0.10026 -0.32569 C -0.10091 -0.32616 -0.10143 -0.32731 -0.10208 -0.32778 C -0.10325 -0.3287 -0.10456 -0.32893 -0.10573 -0.33009 L -0.1069 -0.33102 " pathEditMode="relative" rAng="0" ptsTypes="AAAAAAAAAAAAAAAAAAAAAAAAAAAAAAAAAAAAA">
                                      <p:cBhvr>
                                        <p:cTn id="104" dur="1500" fill="hold"/>
                                        <p:tgtEl>
                                          <p:spTgt spid="148"/>
                                        </p:tgtEl>
                                        <p:attrNameLst>
                                          <p:attrName>ppt_x</p:attrName>
                                          <p:attrName>ppt_y</p:attrName>
                                        </p:attrNameLst>
                                      </p:cBhvr>
                                      <p:rCtr x="-5352" y="-16551"/>
                                    </p:animMotion>
                                  </p:childTnLst>
                                </p:cTn>
                              </p:par>
                            </p:childTnLst>
                          </p:cTn>
                        </p:par>
                        <p:par>
                          <p:cTn id="105" fill="hold">
                            <p:stCondLst>
                              <p:cond delay="3000"/>
                            </p:stCondLst>
                            <p:childTnLst>
                              <p:par>
                                <p:cTn id="106" presetID="0" presetClass="path" presetSubtype="0" accel="50000" decel="50000" fill="hold" grpId="0" nodeType="afterEffect">
                                  <p:stCondLst>
                                    <p:cond delay="0"/>
                                  </p:stCondLst>
                                  <p:childTnLst>
                                    <p:animMotion origin="layout" path="M 3.125E-6 1.11111E-6 L -0.03177 -0.03357 C -0.03373 -0.03542 -0.03724 -0.03866 -0.03724 -0.03843 C -0.03802 -0.04005 -0.03854 -0.0412 -0.0392 -0.04236 C -0.03985 -0.04306 -0.04063 -0.04283 -0.04141 -0.04352 C -0.04701 -0.05093 -0.04154 -0.04699 -0.0461 -0.04954 C -0.04714 -0.05139 -0.04831 -0.05301 -0.04935 -0.05463 C -0.05065 -0.05648 -0.05209 -0.05787 -0.05352 -0.05949 C -0.05443 -0.06088 -0.05521 -0.06227 -0.05612 -0.0632 C -0.05795 -0.06505 -0.0599 -0.0662 -0.06159 -0.06829 L -0.06563 -0.07315 C -0.06628 -0.07408 -0.06719 -0.07477 -0.06771 -0.07593 C -0.07019 -0.08033 -0.06875 -0.07894 -0.07175 -0.08056 C -0.07253 -0.08195 -0.07357 -0.0831 -0.07448 -0.08449 C -0.07487 -0.08495 -0.07526 -0.08611 -0.07565 -0.08681 C -0.07696 -0.08866 -0.07878 -0.08982 -0.07982 -0.0919 C -0.08412 -0.09977 -0.0793 -0.0912 -0.08464 -0.09908 C -0.08503 -0.1 -0.08542 -0.10093 -0.08581 -0.10185 C -0.08698 -0.10301 -0.08815 -0.10417 -0.08933 -0.10556 C -0.09479 -0.11227 -0.09076 -0.1081 -0.09532 -0.11551 C -0.09597 -0.1162 -0.09675 -0.11667 -0.09727 -0.11783 C -0.0987 -0.12014 -0.1 -0.12269 -0.10144 -0.125 L -0.10352 -0.12894 C -0.10391 -0.12986 -0.10443 -0.13033 -0.10469 -0.13148 C -0.10521 -0.13264 -0.1056 -0.13403 -0.10612 -0.13495 C -0.10742 -0.13773 -0.10886 -0.14005 -0.11016 -0.14259 C -0.11094 -0.14375 -0.11159 -0.14468 -0.11224 -0.1463 C -0.11289 -0.14792 -0.11341 -0.14977 -0.1142 -0.15139 C -0.11537 -0.15347 -0.1168 -0.15509 -0.11758 -0.15741 C -0.1181 -0.15857 -0.11849 -0.15995 -0.11888 -0.16111 C -0.11966 -0.16227 -0.12032 -0.16343 -0.1211 -0.16505 C -0.12591 -0.17546 -0.11784 -0.16019 -0.12435 -0.17361 C -0.12552 -0.1757 -0.12696 -0.17732 -0.12774 -0.17963 C -0.12826 -0.18102 -0.12865 -0.18218 -0.12904 -0.18333 C -0.13034 -0.18588 -0.13177 -0.1882 -0.13321 -0.19097 C -0.1336 -0.19167 -0.13425 -0.19213 -0.13451 -0.19329 C -0.13789 -0.20232 -0.13347 -0.1912 -0.13789 -0.20046 C -0.13841 -0.20185 -0.13881 -0.20324 -0.1392 -0.2044 C -0.13959 -0.20533 -0.14024 -0.20579 -0.14063 -0.20695 C -0.14154 -0.20926 -0.14206 -0.21204 -0.14323 -0.21412 L -0.1474 -0.22176 C -0.14805 -0.22292 -0.14883 -0.22384 -0.14935 -0.22546 C -0.15261 -0.23472 -0.14831 -0.22338 -0.15274 -0.23287 C -0.15547 -0.23912 -0.15235 -0.23472 -0.15612 -0.23912 C -0.15808 -0.24954 -0.15534 -0.23681 -0.15808 -0.24514 C -0.15847 -0.24653 -0.15847 -0.24769 -0.15886 -0.24908 C -0.15925 -0.25046 -0.15977 -0.25139 -0.16029 -0.25278 C -0.16055 -0.2537 -0.16055 -0.25509 -0.16081 -0.25648 C -0.1612 -0.25764 -0.16185 -0.2588 -0.16224 -0.25995 C -0.1625 -0.26134 -0.1625 -0.26273 -0.16276 -0.26366 C -0.16276 -0.26343 -0.16628 -0.27315 -0.16693 -0.275 C -0.16758 -0.27685 -0.16966 -0.28264 -0.17019 -0.28357 C -0.17149 -0.28542 -0.17331 -0.28658 -0.17435 -0.28866 C -0.17683 -0.29306 -0.17513 -0.29051 -0.17969 -0.29607 C -0.18034 -0.29676 -0.18112 -0.29769 -0.18177 -0.29838 C -0.18269 -0.29931 -0.18373 -0.29977 -0.18438 -0.30093 C -0.18542 -0.30208 -0.1862 -0.30347 -0.18711 -0.30463 C -0.18789 -0.30533 -0.18854 -0.30509 -0.18933 -0.30602 C -0.1905 -0.30718 -0.19167 -0.30995 -0.19323 -0.31088 C -0.19571 -0.3125 -0.19492 -0.31134 -0.19727 -0.31458 C -0.2043 -0.32384 -0.19466 -0.31158 -0.20404 -0.32315 C -0.20469 -0.32408 -0.2056 -0.32454 -0.20612 -0.32546 C -0.20651 -0.32639 -0.2069 -0.32732 -0.20742 -0.32824 C -0.20873 -0.33009 -0.21016 -0.33125 -0.21146 -0.3331 C -0.21211 -0.33403 -0.21289 -0.33472 -0.21354 -0.33542 C -0.21745 -0.34097 -0.21524 -0.3382 -0.22032 -0.34421 L -0.22227 -0.34676 C -0.22279 -0.34792 -0.22305 -0.34931 -0.22357 -0.35046 C -0.22422 -0.35116 -0.22552 -0.35139 -0.22552 -0.35116 " pathEditMode="relative" rAng="0" ptsTypes="AAAAAAAAAAAAAAAAAAAAAAAAAAAAAAAAAAAAAAAAAAAAAAAAAAAAAAAAAAAAAAAAAAAAA">
                                      <p:cBhvr>
                                        <p:cTn id="107" dur="1500" fill="hold"/>
                                        <p:tgtEl>
                                          <p:spTgt spid="145"/>
                                        </p:tgtEl>
                                        <p:attrNameLst>
                                          <p:attrName>ppt_x</p:attrName>
                                          <p:attrName>ppt_y</p:attrName>
                                        </p:attrNameLst>
                                      </p:cBhvr>
                                      <p:rCtr x="-11276" y="-17569"/>
                                    </p:animMotion>
                                  </p:childTnLst>
                                </p:cTn>
                              </p:par>
                            </p:childTnLst>
                          </p:cTn>
                        </p:par>
                        <p:par>
                          <p:cTn id="108" fill="hold">
                            <p:stCondLst>
                              <p:cond delay="4500"/>
                            </p:stCondLst>
                            <p:childTnLst>
                              <p:par>
                                <p:cTn id="109" presetID="0" presetClass="path" presetSubtype="0" accel="50000" decel="50000" fill="hold" grpId="0" nodeType="afterEffect">
                                  <p:stCondLst>
                                    <p:cond delay="0"/>
                                  </p:stCondLst>
                                  <p:childTnLst>
                                    <p:animMotion origin="layout" path="M 4.16667E-6 3.33333E-6 C -0.01706 -0.08936 -0.03386 -0.17871 -0.05105 -0.26806 C -0.05131 -0.26922 -0.05196 -0.26991 -0.05235 -0.2713 C -0.053 -0.27431 -0.05352 -0.27778 -0.05417 -0.28102 L -0.05469 -0.28426 C -0.05495 -0.28542 -0.05521 -0.28658 -0.05534 -0.28773 C -0.05625 -0.29422 -0.05573 -0.29051 -0.05717 -0.29861 C -0.05743 -0.29954 -0.05769 -0.3007 -0.05782 -0.30186 C -0.05808 -0.30394 -0.05821 -0.30625 -0.05847 -0.30834 C -0.05925 -0.31922 -0.05847 -0.31389 -0.05964 -0.32037 C -0.0599 -0.32338 -0.06055 -0.33357 -0.06094 -0.33681 C -0.06107 -0.3382 -0.06133 -0.33982 -0.06146 -0.34121 C -0.06237 -0.35695 -0.06224 -0.35162 -0.06276 -0.37176 C -0.06302 -0.38056 -0.06329 -0.38936 -0.06329 -0.39792 " pathEditMode="relative" rAng="0" ptsTypes="AAAAAAAAAAAAAA">
                                      <p:cBhvr>
                                        <p:cTn id="110" dur="1500" fill="hold"/>
                                        <p:tgtEl>
                                          <p:spTgt spid="146"/>
                                        </p:tgtEl>
                                        <p:attrNameLst>
                                          <p:attrName>ppt_x</p:attrName>
                                          <p:attrName>ppt_y</p:attrName>
                                        </p:attrNameLst>
                                      </p:cBhvr>
                                      <p:rCtr x="-3164" y="-19907"/>
                                    </p:animMotion>
                                  </p:childTnLst>
                                </p:cTn>
                              </p:par>
                            </p:childTnLst>
                          </p:cTn>
                        </p:par>
                        <p:par>
                          <p:cTn id="111" fill="hold">
                            <p:stCondLst>
                              <p:cond delay="6000"/>
                            </p:stCondLst>
                            <p:childTnLst>
                              <p:par>
                                <p:cTn id="112" presetID="0" presetClass="path" presetSubtype="0" accel="50000" decel="50000" fill="hold" grpId="0" nodeType="afterEffect">
                                  <p:stCondLst>
                                    <p:cond delay="0"/>
                                  </p:stCondLst>
                                  <p:childTnLst>
                                    <p:animMotion origin="layout" path="M -3.54167E-6 -2.22222E-6 C -0.00039 -0.00648 -0.00052 -0.01296 -0.00091 -0.01921 C -0.00117 -0.02338 -0.00169 -0.03102 -0.00247 -0.03541 C -0.00273 -0.03727 -0.00442 -0.04259 -0.00468 -0.04352 C -0.00481 -0.0456 -0.00494 -0.04768 -0.00547 -0.04953 C -0.00573 -0.05116 -0.00638 -0.05208 -0.0069 -0.0537 C -0.00716 -0.0544 -0.00729 -0.05555 -0.00768 -0.05671 C -0.00781 -0.05787 -0.00794 -0.05949 -0.00833 -0.06065 C -0.00937 -0.06273 -0.0108 -0.06435 -0.01132 -0.06666 C -0.01276 -0.07199 -0.01132 -0.06782 -0.01432 -0.07361 C -0.0151 -0.07546 -0.01575 -0.07708 -0.01653 -0.0787 C -0.01692 -0.07963 -0.01757 -0.08009 -0.0181 -0.08078 C -0.01888 -0.08194 -0.01953 -0.08356 -0.02031 -0.08472 C -0.02174 -0.0868 -0.02356 -0.08866 -0.02474 -0.09097 C -0.03112 -0.10231 -0.02083 -0.08449 -0.03294 -0.10092 C -0.03411 -0.10231 -0.03489 -0.10393 -0.03593 -0.10509 C -0.04362 -0.11111 -0.0358 -0.10463 -0.04336 -0.11203 C -0.04492 -0.11342 -0.04661 -0.11458 -0.04804 -0.1162 C -0.04987 -0.11805 -0.05182 -0.12014 -0.0539 -0.12199 L -0.05846 -0.12616 C -0.05924 -0.12685 -0.06002 -0.12731 -0.06067 -0.12801 C -0.06315 -0.13078 -0.06536 -0.13379 -0.0681 -0.13611 C -0.06966 -0.1375 -0.07122 -0.13866 -0.07265 -0.14028 C -0.07356 -0.14143 -0.07461 -0.14305 -0.07552 -0.14421 C -0.07682 -0.14583 -0.07825 -0.14676 -0.07929 -0.14838 L -0.08672 -0.15833 C -0.0875 -0.15949 -0.08815 -0.16041 -0.08893 -0.16134 L -0.09127 -0.16342 C -0.09231 -0.16528 -0.09297 -0.16782 -0.09414 -0.16944 C -0.0957 -0.17129 -0.09752 -0.17315 -0.09882 -0.17546 C -0.09922 -0.17639 -0.09974 -0.17754 -0.10013 -0.17847 C -0.10078 -0.17963 -0.10182 -0.18055 -0.10234 -0.18148 C -0.10729 -0.18935 -0.10234 -0.18171 -0.10625 -0.18958 C -0.10963 -0.19653 -0.10963 -0.19629 -0.11289 -0.20046 C -0.1181 -0.21458 -0.11067 -0.19537 -0.11666 -0.20764 C -0.11705 -0.20856 -0.11705 -0.20972 -0.11744 -0.21088 C -0.11797 -0.21203 -0.11836 -0.21342 -0.11888 -0.21458 C -0.11914 -0.21574 -0.11927 -0.21666 -0.11966 -0.21782 C -0.12031 -0.21944 -0.12122 -0.22106 -0.12187 -0.22268 C -0.12252 -0.22453 -0.12265 -0.22708 -0.12343 -0.22893 C -0.12395 -0.23009 -0.12461 -0.23148 -0.12487 -0.23287 C -0.12552 -0.23541 -0.12565 -0.23819 -0.1263 -0.24097 C -0.12812 -0.24815 -0.12591 -0.23912 -0.12786 -0.24791 C -0.12799 -0.24907 -0.12838 -0.25 -0.12864 -0.25092 C -0.12877 -0.25231 -0.12916 -0.2537 -0.12929 -0.25486 C -0.1306 -0.26088 -0.12955 -0.25486 -0.13086 -0.26203 C -0.13125 -0.26458 -0.13164 -0.26852 -0.13229 -0.27106 C -0.13281 -0.27291 -0.13346 -0.2743 -0.13385 -0.27616 C -0.1345 -0.2794 -0.13437 -0.2831 -0.13528 -0.28634 C -0.1358 -0.28796 -0.13645 -0.28958 -0.13685 -0.2912 C -0.13828 -0.29768 -0.13815 -0.29861 -0.13906 -0.3044 C -0.13932 -0.30578 -0.13958 -0.30694 -0.13971 -0.30856 C -0.1401 -0.31018 -0.14023 -0.3118 -0.14049 -0.31342 C -0.14088 -0.31481 -0.14166 -0.3162 -0.14205 -0.31736 C -0.14244 -0.31875 -0.14244 -0.32014 -0.1427 -0.32153 C -0.14323 -0.32361 -0.14375 -0.32546 -0.14427 -0.32754 C -0.14531 -0.33078 -0.14609 -0.33426 -0.14726 -0.33773 C -0.14778 -0.33889 -0.14843 -0.34028 -0.14869 -0.34166 C -0.14908 -0.34305 -0.14922 -0.34421 -0.14948 -0.3456 C -0.15299 -0.35856 -0.14908 -0.34213 -0.1526 -0.35254 C -0.15312 -0.35463 -0.15338 -0.35694 -0.1539 -0.35879 C -0.15442 -0.35995 -0.15507 -0.36134 -0.1556 -0.36273 C -0.15781 -0.3706 -0.1556 -0.3669 -0.15833 -0.3706 " pathEditMode="relative" rAng="0" ptsTypes="AAAAAAAAAAAAAAAAAAAAAAAAAAAAAAAAAAAAAAAAAAAAAAAAAAAAAAAAAAAAAAA">
                                      <p:cBhvr>
                                        <p:cTn id="113" dur="1500" fill="hold"/>
                                        <p:tgtEl>
                                          <p:spTgt spid="147"/>
                                        </p:tgtEl>
                                        <p:attrNameLst>
                                          <p:attrName>ppt_x</p:attrName>
                                          <p:attrName>ppt_y</p:attrName>
                                        </p:attrNameLst>
                                      </p:cBhvr>
                                      <p:rCtr x="-7917" y="-18542"/>
                                    </p:animMotion>
                                  </p:childTnLst>
                                </p:cTn>
                              </p:par>
                            </p:childTnLst>
                          </p:cTn>
                        </p:par>
                        <p:par>
                          <p:cTn id="114" fill="hold">
                            <p:stCondLst>
                              <p:cond delay="7500"/>
                            </p:stCondLst>
                            <p:childTnLst>
                              <p:par>
                                <p:cTn id="115" presetID="0" presetClass="path" presetSubtype="0" accel="50000" decel="50000" fill="hold" grpId="0" nodeType="afterEffect">
                                  <p:stCondLst>
                                    <p:cond delay="0"/>
                                  </p:stCondLst>
                                  <p:childTnLst>
                                    <p:animMotion origin="layout" path="M 2.08333E-6 -2.22045E-16 C -0.00248 -0.00301 -0.00495 -0.00625 -0.00742 -0.0088 C -0.02018 -0.02245 -0.0043 -0.00324 -0.01732 -0.01875 C -0.02709 -0.03032 -0.01576 -0.01829 -0.02643 -0.02847 C -0.03021 -0.03218 -0.03373 -0.03634 -0.0375 -0.03935 C -0.04206 -0.04306 -0.04675 -0.04606 -0.05104 -0.05046 C -0.05287 -0.05231 -0.05469 -0.05417 -0.05664 -0.05579 C -0.0586 -0.05764 -0.06081 -0.05856 -0.06276 -0.06019 C -0.06719 -0.06389 -0.0711 -0.06921 -0.07565 -0.07222 C -0.09336 -0.0838 -0.07136 -0.06898 -0.08919 -0.08218 C -0.09141 -0.0838 -0.09375 -0.08472 -0.09597 -0.08634 C -0.09805 -0.08796 -0.1 -0.09028 -0.10209 -0.0919 C -0.10742 -0.09583 -0.11289 -0.09861 -0.1181 -0.10278 L -0.13164 -0.11389 C -0.13373 -0.11551 -0.13568 -0.11759 -0.13776 -0.11921 C -0.14141 -0.12222 -0.1474 -0.12662 -0.15065 -0.13009 C -0.15169 -0.13125 -0.15274 -0.13218 -0.15378 -0.13333 C -0.15378 -0.1331 -0.1599 -0.14167 -0.16107 -0.14329 L -0.16602 -0.14977 C -0.16771 -0.15278 -0.16953 -0.15532 -0.17097 -0.15856 C -0.17149 -0.15995 -0.17214 -0.16157 -0.17279 -0.16296 C -0.1737 -0.16481 -0.17487 -0.16644 -0.17591 -0.16852 C -0.17852 -0.17361 -0.18255 -0.18472 -0.18386 -0.18912 C -0.18959 -0.20972 -0.18438 -0.19051 -0.18932 -0.21111 C -0.19037 -0.21505 -0.19141 -0.21898 -0.19245 -0.22315 C -0.19336 -0.22662 -0.19414 -0.23032 -0.19492 -0.23403 C -0.19571 -0.23796 -0.19636 -0.24213 -0.1974 -0.24606 C -0.19922 -0.2537 -0.20156 -0.26111 -0.20352 -0.26898 C -0.2043 -0.27222 -0.20508 -0.27569 -0.20599 -0.2787 C -0.20768 -0.28449 -0.21081 -0.29444 -0.21328 -0.30069 C -0.21406 -0.30255 -0.21511 -0.30417 -0.21576 -0.30602 C -0.21628 -0.30741 -0.21654 -0.30903 -0.21706 -0.31042 C -0.21758 -0.31204 -0.21836 -0.31343 -0.21888 -0.31481 C -0.2194 -0.3162 -0.21966 -0.31782 -0.22005 -0.31921 C -0.22539 -0.33426 -0.21875 -0.31435 -0.22383 -0.32685 C -0.22435 -0.32824 -0.22448 -0.32986 -0.225 -0.33125 C -0.22552 -0.33241 -0.2263 -0.33333 -0.22682 -0.33449 C -0.22774 -0.33657 -0.22826 -0.33912 -0.2293 -0.3412 C -0.22969 -0.3419 -0.23021 -0.34236 -0.2306 -0.34329 C -0.23164 -0.34583 -0.23294 -0.35 -0.23294 -0.35301 L -0.23294 -0.36065 " pathEditMode="relative" rAng="0" ptsTypes="AAAAAAAAAAAAAAAAAAAAAAAAAAAAAAAAAAAAAAAAA">
                                      <p:cBhvr>
                                        <p:cTn id="116" dur="1500" fill="hold"/>
                                        <p:tgtEl>
                                          <p:spTgt spid="149"/>
                                        </p:tgtEl>
                                        <p:attrNameLst>
                                          <p:attrName>ppt_x</p:attrName>
                                          <p:attrName>ppt_y</p:attrName>
                                        </p:attrNameLst>
                                      </p:cBhvr>
                                      <p:rCtr x="-11654" y="-18032"/>
                                    </p:animMotion>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500"/>
                                        <p:tgtEl>
                                          <p:spTgt spid="144"/>
                                        </p:tgtEl>
                                      </p:cBhvr>
                                    </p:animEffect>
                                    <p:set>
                                      <p:cBhvr>
                                        <p:cTn id="121" dur="1" fill="hold">
                                          <p:stCondLst>
                                            <p:cond delay="499"/>
                                          </p:stCondLst>
                                        </p:cTn>
                                        <p:tgtEl>
                                          <p:spTgt spid="144"/>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145"/>
                                        </p:tgtEl>
                                      </p:cBhvr>
                                    </p:animEffect>
                                    <p:set>
                                      <p:cBhvr>
                                        <p:cTn id="124" dur="1" fill="hold">
                                          <p:stCondLst>
                                            <p:cond delay="499"/>
                                          </p:stCondLst>
                                        </p:cTn>
                                        <p:tgtEl>
                                          <p:spTgt spid="145"/>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146"/>
                                        </p:tgtEl>
                                      </p:cBhvr>
                                    </p:animEffect>
                                    <p:set>
                                      <p:cBhvr>
                                        <p:cTn id="127" dur="1" fill="hold">
                                          <p:stCondLst>
                                            <p:cond delay="499"/>
                                          </p:stCondLst>
                                        </p:cTn>
                                        <p:tgtEl>
                                          <p:spTgt spid="146"/>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147"/>
                                        </p:tgtEl>
                                      </p:cBhvr>
                                    </p:animEffect>
                                    <p:set>
                                      <p:cBhvr>
                                        <p:cTn id="130" dur="1" fill="hold">
                                          <p:stCondLst>
                                            <p:cond delay="499"/>
                                          </p:stCondLst>
                                        </p:cTn>
                                        <p:tgtEl>
                                          <p:spTgt spid="147"/>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49"/>
                                        </p:tgtEl>
                                      </p:cBhvr>
                                    </p:animEffect>
                                    <p:set>
                                      <p:cBhvr>
                                        <p:cTn id="133" dur="1" fill="hold">
                                          <p:stCondLst>
                                            <p:cond delay="499"/>
                                          </p:stCondLst>
                                        </p:cTn>
                                        <p:tgtEl>
                                          <p:spTgt spid="149"/>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48"/>
                                        </p:tgtEl>
                                      </p:cBhvr>
                                    </p:animEffect>
                                    <p:set>
                                      <p:cBhvr>
                                        <p:cTn id="136" dur="1" fill="hold">
                                          <p:stCondLst>
                                            <p:cond delay="499"/>
                                          </p:stCondLst>
                                        </p:cTn>
                                        <p:tgtEl>
                                          <p:spTgt spid="148"/>
                                        </p:tgtEl>
                                        <p:attrNameLst>
                                          <p:attrName>style.visibility</p:attrName>
                                        </p:attrNameLst>
                                      </p:cBhvr>
                                      <p:to>
                                        <p:strVal val="hidden"/>
                                      </p:to>
                                    </p:set>
                                  </p:childTnLst>
                                </p:cTn>
                              </p:par>
                            </p:childTnLst>
                          </p:cTn>
                        </p:par>
                        <p:par>
                          <p:cTn id="137" fill="hold">
                            <p:stCondLst>
                              <p:cond delay="500"/>
                            </p:stCondLst>
                            <p:childTnLst>
                              <p:par>
                                <p:cTn id="138" presetID="22" presetClass="entr" presetSubtype="8" fill="hold" grpId="0" nodeType="afterEffect">
                                  <p:stCondLst>
                                    <p:cond delay="0"/>
                                  </p:stCondLst>
                                  <p:childTnLst>
                                    <p:set>
                                      <p:cBhvr>
                                        <p:cTn id="139" dur="1" fill="hold">
                                          <p:stCondLst>
                                            <p:cond delay="0"/>
                                          </p:stCondLst>
                                        </p:cTn>
                                        <p:tgtEl>
                                          <p:spTgt spid="150"/>
                                        </p:tgtEl>
                                        <p:attrNameLst>
                                          <p:attrName>style.visibility</p:attrName>
                                        </p:attrNameLst>
                                      </p:cBhvr>
                                      <p:to>
                                        <p:strVal val="visible"/>
                                      </p:to>
                                    </p:set>
                                    <p:animEffect transition="in" filter="wipe(left)">
                                      <p:cBhvr>
                                        <p:cTn id="140" dur="500"/>
                                        <p:tgtEl>
                                          <p:spTgt spid="150"/>
                                        </p:tgtEl>
                                      </p:cBhvr>
                                    </p:animEffect>
                                  </p:childTnLst>
                                </p:cTn>
                              </p:par>
                            </p:childTnLst>
                          </p:cTn>
                        </p:par>
                        <p:par>
                          <p:cTn id="141" fill="hold">
                            <p:stCondLst>
                              <p:cond delay="1000"/>
                            </p:stCondLst>
                            <p:childTnLst>
                              <p:par>
                                <p:cTn id="142" presetID="22" presetClass="entr" presetSubtype="8" fill="hold" grpId="0" nodeType="afterEffect">
                                  <p:stCondLst>
                                    <p:cond delay="0"/>
                                  </p:stCondLst>
                                  <p:childTnLst>
                                    <p:set>
                                      <p:cBhvr>
                                        <p:cTn id="143" dur="1" fill="hold">
                                          <p:stCondLst>
                                            <p:cond delay="0"/>
                                          </p:stCondLst>
                                        </p:cTn>
                                        <p:tgtEl>
                                          <p:spTgt spid="151"/>
                                        </p:tgtEl>
                                        <p:attrNameLst>
                                          <p:attrName>style.visibility</p:attrName>
                                        </p:attrNameLst>
                                      </p:cBhvr>
                                      <p:to>
                                        <p:strVal val="visible"/>
                                      </p:to>
                                    </p:set>
                                    <p:animEffect transition="in" filter="wipe(left)">
                                      <p:cBhvr>
                                        <p:cTn id="144" dur="500"/>
                                        <p:tgtEl>
                                          <p:spTgt spid="151"/>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103"/>
                                        </p:tgtEl>
                                        <p:attrNameLst>
                                          <p:attrName>style.visibility</p:attrName>
                                        </p:attrNameLst>
                                      </p:cBhvr>
                                      <p:to>
                                        <p:strVal val="visible"/>
                                      </p:to>
                                    </p:set>
                                    <p:animEffect transition="in" filter="wipe(left)">
                                      <p:cBhvr>
                                        <p:cTn id="149" dur="500"/>
                                        <p:tgtEl>
                                          <p:spTgt spid="103"/>
                                        </p:tgtEl>
                                      </p:cBhvr>
                                    </p:animEffect>
                                  </p:childTnLst>
                                </p:cTn>
                              </p:par>
                            </p:childTnLst>
                          </p:cTn>
                        </p:par>
                        <p:par>
                          <p:cTn id="150" fill="hold">
                            <p:stCondLst>
                              <p:cond delay="500"/>
                            </p:stCondLst>
                            <p:childTnLst>
                              <p:par>
                                <p:cTn id="151" presetID="10" presetClass="entr" presetSubtype="0" fill="hold" grpId="0" nodeType="afterEffect">
                                  <p:stCondLst>
                                    <p:cond delay="0"/>
                                  </p:stCondLst>
                                  <p:childTnLst>
                                    <p:set>
                                      <p:cBhvr>
                                        <p:cTn id="152" dur="1" fill="hold">
                                          <p:stCondLst>
                                            <p:cond delay="0"/>
                                          </p:stCondLst>
                                        </p:cTn>
                                        <p:tgtEl>
                                          <p:spTgt spid="105"/>
                                        </p:tgtEl>
                                        <p:attrNameLst>
                                          <p:attrName>style.visibility</p:attrName>
                                        </p:attrNameLst>
                                      </p:cBhvr>
                                      <p:to>
                                        <p:strVal val="visible"/>
                                      </p:to>
                                    </p:set>
                                    <p:animEffect transition="in" filter="fade">
                                      <p:cBhvr>
                                        <p:cTn id="153" dur="500"/>
                                        <p:tgtEl>
                                          <p:spTgt spid="105"/>
                                        </p:tgtEl>
                                      </p:cBhvr>
                                    </p:animEffect>
                                  </p:childTnLst>
                                </p:cTn>
                              </p:par>
                              <p:par>
                                <p:cTn id="154" presetID="10" presetClass="entr" presetSubtype="0" fill="hold" nodeType="withEffect">
                                  <p:stCondLst>
                                    <p:cond delay="0"/>
                                  </p:stCondLst>
                                  <p:childTnLst>
                                    <p:set>
                                      <p:cBhvr>
                                        <p:cTn id="155" dur="1" fill="hold">
                                          <p:stCondLst>
                                            <p:cond delay="0"/>
                                          </p:stCondLst>
                                        </p:cTn>
                                        <p:tgtEl>
                                          <p:spTgt spid="102"/>
                                        </p:tgtEl>
                                        <p:attrNameLst>
                                          <p:attrName>style.visibility</p:attrName>
                                        </p:attrNameLst>
                                      </p:cBhvr>
                                      <p:to>
                                        <p:strVal val="visible"/>
                                      </p:to>
                                    </p:set>
                                    <p:animEffect transition="in" filter="fade">
                                      <p:cBhvr>
                                        <p:cTn id="156" dur="500"/>
                                        <p:tgtEl>
                                          <p:spTgt spid="102"/>
                                        </p:tgtEl>
                                      </p:cBhvr>
                                    </p:animEffect>
                                  </p:childTnLst>
                                </p:cTn>
                              </p:par>
                            </p:childTnLst>
                          </p:cTn>
                        </p:par>
                        <p:par>
                          <p:cTn id="157" fill="hold">
                            <p:stCondLst>
                              <p:cond delay="1000"/>
                            </p:stCondLst>
                            <p:childTnLst>
                              <p:par>
                                <p:cTn id="158" presetID="22" presetClass="entr" presetSubtype="4" fill="hold" nodeType="afterEffect">
                                  <p:stCondLst>
                                    <p:cond delay="0"/>
                                  </p:stCondLst>
                                  <p:childTnLst>
                                    <p:set>
                                      <p:cBhvr>
                                        <p:cTn id="159" dur="1" fill="hold">
                                          <p:stCondLst>
                                            <p:cond delay="0"/>
                                          </p:stCondLst>
                                        </p:cTn>
                                        <p:tgtEl>
                                          <p:spTgt spid="104"/>
                                        </p:tgtEl>
                                        <p:attrNameLst>
                                          <p:attrName>style.visibility</p:attrName>
                                        </p:attrNameLst>
                                      </p:cBhvr>
                                      <p:to>
                                        <p:strVal val="visible"/>
                                      </p:to>
                                    </p:set>
                                    <p:animEffect transition="in" filter="wipe(down)">
                                      <p:cBhvr>
                                        <p:cTn id="160" dur="500"/>
                                        <p:tgtEl>
                                          <p:spTgt spid="104"/>
                                        </p:tgtEl>
                                      </p:cBhvr>
                                    </p:animEffect>
                                  </p:childTnLst>
                                </p:cTn>
                              </p:par>
                            </p:childTnLst>
                          </p:cTn>
                        </p:par>
                        <p:par>
                          <p:cTn id="161" fill="hold">
                            <p:stCondLst>
                              <p:cond delay="1500"/>
                            </p:stCondLst>
                            <p:childTnLst>
                              <p:par>
                                <p:cTn id="162" presetID="10" presetClass="entr" presetSubtype="0" fill="hold" grpId="0" nodeType="afterEffect">
                                  <p:stCondLst>
                                    <p:cond delay="0"/>
                                  </p:stCondLst>
                                  <p:childTnLst>
                                    <p:set>
                                      <p:cBhvr>
                                        <p:cTn id="163" dur="1" fill="hold">
                                          <p:stCondLst>
                                            <p:cond delay="0"/>
                                          </p:stCondLst>
                                        </p:cTn>
                                        <p:tgtEl>
                                          <p:spTgt spid="106"/>
                                        </p:tgtEl>
                                        <p:attrNameLst>
                                          <p:attrName>style.visibility</p:attrName>
                                        </p:attrNameLst>
                                      </p:cBhvr>
                                      <p:to>
                                        <p:strVal val="visible"/>
                                      </p:to>
                                    </p:set>
                                    <p:animEffect transition="in" filter="fade">
                                      <p:cBhvr>
                                        <p:cTn id="164" dur="500"/>
                                        <p:tgtEl>
                                          <p:spTgt spid="106"/>
                                        </p:tgtEl>
                                      </p:cBhvr>
                                    </p:animEffect>
                                  </p:childTnLst>
                                </p:cTn>
                              </p:par>
                            </p:childTnLst>
                          </p:cTn>
                        </p:par>
                        <p:par>
                          <p:cTn id="165" fill="hold">
                            <p:stCondLst>
                              <p:cond delay="2000"/>
                            </p:stCondLst>
                            <p:childTnLst>
                              <p:par>
                                <p:cTn id="166" presetID="12" presetClass="entr" presetSubtype="4" fill="hold" grpId="0"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p:tgtEl>
                                          <p:spTgt spid="100"/>
                                        </p:tgtEl>
                                        <p:attrNameLst>
                                          <p:attrName>ppt_y</p:attrName>
                                        </p:attrNameLst>
                                      </p:cBhvr>
                                      <p:tavLst>
                                        <p:tav tm="0">
                                          <p:val>
                                            <p:strVal val="#ppt_y+#ppt_h*1.125000"/>
                                          </p:val>
                                        </p:tav>
                                        <p:tav tm="100000">
                                          <p:val>
                                            <p:strVal val="#ppt_y"/>
                                          </p:val>
                                        </p:tav>
                                      </p:tavLst>
                                    </p:anim>
                                    <p:animEffect transition="in" filter="wipe(up)">
                                      <p:cBhvr>
                                        <p:cTn id="169" dur="500"/>
                                        <p:tgtEl>
                                          <p:spTgt spid="100"/>
                                        </p:tgtEl>
                                      </p:cBhvr>
                                    </p:animEffect>
                                  </p:childTnLst>
                                </p:cTn>
                              </p:par>
                              <p:par>
                                <p:cTn id="170" presetID="12" presetClass="entr" presetSubtype="4" fill="hold" grpId="0" nodeType="withEffect">
                                  <p:stCondLst>
                                    <p:cond delay="0"/>
                                  </p:stCondLst>
                                  <p:childTnLst>
                                    <p:set>
                                      <p:cBhvr>
                                        <p:cTn id="171" dur="1" fill="hold">
                                          <p:stCondLst>
                                            <p:cond delay="0"/>
                                          </p:stCondLst>
                                        </p:cTn>
                                        <p:tgtEl>
                                          <p:spTgt spid="156"/>
                                        </p:tgtEl>
                                        <p:attrNameLst>
                                          <p:attrName>style.visibility</p:attrName>
                                        </p:attrNameLst>
                                      </p:cBhvr>
                                      <p:to>
                                        <p:strVal val="visible"/>
                                      </p:to>
                                    </p:set>
                                    <p:anim calcmode="lin" valueType="num">
                                      <p:cBhvr additive="base">
                                        <p:cTn id="172" dur="500"/>
                                        <p:tgtEl>
                                          <p:spTgt spid="156"/>
                                        </p:tgtEl>
                                        <p:attrNameLst>
                                          <p:attrName>ppt_y</p:attrName>
                                        </p:attrNameLst>
                                      </p:cBhvr>
                                      <p:tavLst>
                                        <p:tav tm="0">
                                          <p:val>
                                            <p:strVal val="#ppt_y+#ppt_h*1.125000"/>
                                          </p:val>
                                        </p:tav>
                                        <p:tav tm="100000">
                                          <p:val>
                                            <p:strVal val="#ppt_y"/>
                                          </p:val>
                                        </p:tav>
                                      </p:tavLst>
                                    </p:anim>
                                    <p:animEffect transition="in" filter="wipe(up)">
                                      <p:cBhvr>
                                        <p:cTn id="173" dur="500"/>
                                        <p:tgtEl>
                                          <p:spTgt spid="156"/>
                                        </p:tgtEl>
                                      </p:cBhvr>
                                    </p:animEffect>
                                  </p:childTnLst>
                                </p:cTn>
                              </p:par>
                            </p:childTnLst>
                          </p:cTn>
                        </p:par>
                        <p:par>
                          <p:cTn id="174" fill="hold">
                            <p:stCondLst>
                              <p:cond delay="2500"/>
                            </p:stCondLst>
                            <p:childTnLst>
                              <p:par>
                                <p:cTn id="175" presetID="12" presetClass="entr" presetSubtype="4" fill="hold" grpId="0" nodeType="afterEffect">
                                  <p:stCondLst>
                                    <p:cond delay="0"/>
                                  </p:stCondLst>
                                  <p:childTnLst>
                                    <p:set>
                                      <p:cBhvr>
                                        <p:cTn id="176" dur="1" fill="hold">
                                          <p:stCondLst>
                                            <p:cond delay="0"/>
                                          </p:stCondLst>
                                        </p:cTn>
                                        <p:tgtEl>
                                          <p:spTgt spid="154"/>
                                        </p:tgtEl>
                                        <p:attrNameLst>
                                          <p:attrName>style.visibility</p:attrName>
                                        </p:attrNameLst>
                                      </p:cBhvr>
                                      <p:to>
                                        <p:strVal val="visible"/>
                                      </p:to>
                                    </p:set>
                                    <p:anim calcmode="lin" valueType="num">
                                      <p:cBhvr additive="base">
                                        <p:cTn id="177" dur="500"/>
                                        <p:tgtEl>
                                          <p:spTgt spid="154"/>
                                        </p:tgtEl>
                                        <p:attrNameLst>
                                          <p:attrName>ppt_y</p:attrName>
                                        </p:attrNameLst>
                                      </p:cBhvr>
                                      <p:tavLst>
                                        <p:tav tm="0">
                                          <p:val>
                                            <p:strVal val="#ppt_y+#ppt_h*1.125000"/>
                                          </p:val>
                                        </p:tav>
                                        <p:tav tm="100000">
                                          <p:val>
                                            <p:strVal val="#ppt_y"/>
                                          </p:val>
                                        </p:tav>
                                      </p:tavLst>
                                    </p:anim>
                                    <p:animEffect transition="in" filter="wipe(up)">
                                      <p:cBhvr>
                                        <p:cTn id="178" dur="500"/>
                                        <p:tgtEl>
                                          <p:spTgt spid="154"/>
                                        </p:tgtEl>
                                      </p:cBhvr>
                                    </p:animEffect>
                                  </p:childTnLst>
                                </p:cTn>
                              </p:par>
                              <p:par>
                                <p:cTn id="179" presetID="12" presetClass="entr" presetSubtype="4" fill="hold" grpId="0" nodeType="withEffect">
                                  <p:stCondLst>
                                    <p:cond delay="0"/>
                                  </p:stCondLst>
                                  <p:childTnLst>
                                    <p:set>
                                      <p:cBhvr>
                                        <p:cTn id="180" dur="1" fill="hold">
                                          <p:stCondLst>
                                            <p:cond delay="0"/>
                                          </p:stCondLst>
                                        </p:cTn>
                                        <p:tgtEl>
                                          <p:spTgt spid="155"/>
                                        </p:tgtEl>
                                        <p:attrNameLst>
                                          <p:attrName>style.visibility</p:attrName>
                                        </p:attrNameLst>
                                      </p:cBhvr>
                                      <p:to>
                                        <p:strVal val="visible"/>
                                      </p:to>
                                    </p:set>
                                    <p:anim calcmode="lin" valueType="num">
                                      <p:cBhvr additive="base">
                                        <p:cTn id="181" dur="500"/>
                                        <p:tgtEl>
                                          <p:spTgt spid="155"/>
                                        </p:tgtEl>
                                        <p:attrNameLst>
                                          <p:attrName>ppt_y</p:attrName>
                                        </p:attrNameLst>
                                      </p:cBhvr>
                                      <p:tavLst>
                                        <p:tav tm="0">
                                          <p:val>
                                            <p:strVal val="#ppt_y+#ppt_h*1.125000"/>
                                          </p:val>
                                        </p:tav>
                                        <p:tav tm="100000">
                                          <p:val>
                                            <p:strVal val="#ppt_y"/>
                                          </p:val>
                                        </p:tav>
                                      </p:tavLst>
                                    </p:anim>
                                    <p:animEffect transition="in" filter="wipe(up)">
                                      <p:cBhvr>
                                        <p:cTn id="182" dur="500"/>
                                        <p:tgtEl>
                                          <p:spTgt spid="155"/>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53"/>
                                        </p:tgtEl>
                                        <p:attrNameLst>
                                          <p:attrName>style.visibility</p:attrName>
                                        </p:attrNameLst>
                                      </p:cBhvr>
                                      <p:to>
                                        <p:strVal val="visible"/>
                                      </p:to>
                                    </p:set>
                                    <p:animEffect transition="in" filter="fade">
                                      <p:cBhvr>
                                        <p:cTn id="187" dur="500"/>
                                        <p:tgtEl>
                                          <p:spTgt spid="153"/>
                                        </p:tgtEl>
                                      </p:cBhvr>
                                    </p:animEffect>
                                  </p:childTnLst>
                                </p:cTn>
                              </p:par>
                              <p:par>
                                <p:cTn id="188" presetID="22" presetClass="entr" presetSubtype="1" fill="hold" nodeType="withEffect">
                                  <p:stCondLst>
                                    <p:cond delay="0"/>
                                  </p:stCondLst>
                                  <p:childTnLst>
                                    <p:set>
                                      <p:cBhvr>
                                        <p:cTn id="189" dur="1" fill="hold">
                                          <p:stCondLst>
                                            <p:cond delay="0"/>
                                          </p:stCondLst>
                                        </p:cTn>
                                        <p:tgtEl>
                                          <p:spTgt spid="161"/>
                                        </p:tgtEl>
                                        <p:attrNameLst>
                                          <p:attrName>style.visibility</p:attrName>
                                        </p:attrNameLst>
                                      </p:cBhvr>
                                      <p:to>
                                        <p:strVal val="visible"/>
                                      </p:to>
                                    </p:set>
                                    <p:animEffect transition="in" filter="wipe(up)">
                                      <p:cBhvr>
                                        <p:cTn id="190" dur="500"/>
                                        <p:tgtEl>
                                          <p:spTgt spid="161"/>
                                        </p:tgtEl>
                                      </p:cBhvr>
                                    </p:animEffect>
                                  </p:childTnLst>
                                </p:cTn>
                              </p:par>
                              <p:par>
                                <p:cTn id="191" presetID="42" presetClass="path" presetSubtype="0" accel="50000" decel="50000" fill="hold" grpId="1" nodeType="withEffect">
                                  <p:stCondLst>
                                    <p:cond delay="0"/>
                                  </p:stCondLst>
                                  <p:childTnLst>
                                    <p:animMotion origin="layout" path="M 3.75E-6 -1.48148E-6 L 0.45729 0.20718 " pathEditMode="relative" rAng="0" ptsTypes="AA">
                                      <p:cBhvr>
                                        <p:cTn id="192" dur="1500" fill="hold"/>
                                        <p:tgtEl>
                                          <p:spTgt spid="155"/>
                                        </p:tgtEl>
                                        <p:attrNameLst>
                                          <p:attrName>ppt_x</p:attrName>
                                          <p:attrName>ppt_y</p:attrName>
                                        </p:attrNameLst>
                                      </p:cBhvr>
                                      <p:rCtr x="22865" y="10347"/>
                                    </p:animMotion>
                                  </p:childTnLst>
                                </p:cTn>
                              </p:par>
                              <p:par>
                                <p:cTn id="193" presetID="42" presetClass="path" presetSubtype="0" accel="50000" decel="50000" fill="hold" grpId="1" nodeType="withEffect">
                                  <p:stCondLst>
                                    <p:cond delay="0"/>
                                  </p:stCondLst>
                                  <p:childTnLst>
                                    <p:animMotion origin="layout" path="M -3.54167E-6 3.33333E-6 L 0.14297 0.1706 " pathEditMode="relative" rAng="0" ptsTypes="AA">
                                      <p:cBhvr>
                                        <p:cTn id="194" dur="1500" fill="hold"/>
                                        <p:tgtEl>
                                          <p:spTgt spid="156"/>
                                        </p:tgtEl>
                                        <p:attrNameLst>
                                          <p:attrName>ppt_x</p:attrName>
                                          <p:attrName>ppt_y</p:attrName>
                                        </p:attrNameLst>
                                      </p:cBhvr>
                                      <p:rCtr x="7148" y="8519"/>
                                    </p:animMotion>
                                  </p:childTnLst>
                                </p:cTn>
                              </p:par>
                            </p:childTnLst>
                          </p:cTn>
                        </p:par>
                        <p:par>
                          <p:cTn id="195" fill="hold">
                            <p:stCondLst>
                              <p:cond delay="1500"/>
                            </p:stCondLst>
                            <p:childTnLst>
                              <p:par>
                                <p:cTn id="196" presetID="53" presetClass="entr" presetSubtype="16" fill="hold" nodeType="afterEffect">
                                  <p:stCondLst>
                                    <p:cond delay="0"/>
                                  </p:stCondLst>
                                  <p:childTnLst>
                                    <p:set>
                                      <p:cBhvr>
                                        <p:cTn id="197" dur="1" fill="hold">
                                          <p:stCondLst>
                                            <p:cond delay="0"/>
                                          </p:stCondLst>
                                        </p:cTn>
                                        <p:tgtEl>
                                          <p:spTgt spid="162"/>
                                        </p:tgtEl>
                                        <p:attrNameLst>
                                          <p:attrName>style.visibility</p:attrName>
                                        </p:attrNameLst>
                                      </p:cBhvr>
                                      <p:to>
                                        <p:strVal val="visible"/>
                                      </p:to>
                                    </p:set>
                                    <p:anim calcmode="lin" valueType="num">
                                      <p:cBhvr>
                                        <p:cTn id="198" dur="500" fill="hold"/>
                                        <p:tgtEl>
                                          <p:spTgt spid="162"/>
                                        </p:tgtEl>
                                        <p:attrNameLst>
                                          <p:attrName>ppt_w</p:attrName>
                                        </p:attrNameLst>
                                      </p:cBhvr>
                                      <p:tavLst>
                                        <p:tav tm="0">
                                          <p:val>
                                            <p:fltVal val="0"/>
                                          </p:val>
                                        </p:tav>
                                        <p:tav tm="100000">
                                          <p:val>
                                            <p:strVal val="#ppt_w"/>
                                          </p:val>
                                        </p:tav>
                                      </p:tavLst>
                                    </p:anim>
                                    <p:anim calcmode="lin" valueType="num">
                                      <p:cBhvr>
                                        <p:cTn id="199" dur="500" fill="hold"/>
                                        <p:tgtEl>
                                          <p:spTgt spid="162"/>
                                        </p:tgtEl>
                                        <p:attrNameLst>
                                          <p:attrName>ppt_h</p:attrName>
                                        </p:attrNameLst>
                                      </p:cBhvr>
                                      <p:tavLst>
                                        <p:tav tm="0">
                                          <p:val>
                                            <p:fltVal val="0"/>
                                          </p:val>
                                        </p:tav>
                                        <p:tav tm="100000">
                                          <p:val>
                                            <p:strVal val="#ppt_h"/>
                                          </p:val>
                                        </p:tav>
                                      </p:tavLst>
                                    </p:anim>
                                    <p:animEffect transition="in" filter="fade">
                                      <p:cBhvr>
                                        <p:cTn id="200" dur="500"/>
                                        <p:tgtEl>
                                          <p:spTgt spid="162"/>
                                        </p:tgtEl>
                                      </p:cBhvr>
                                    </p:animEffect>
                                  </p:childTnLst>
                                </p:cTn>
                              </p:par>
                              <p:par>
                                <p:cTn id="201" presetID="53" presetClass="entr" presetSubtype="16" fill="hold" nodeType="withEffect">
                                  <p:stCondLst>
                                    <p:cond delay="0"/>
                                  </p:stCondLst>
                                  <p:childTnLst>
                                    <p:set>
                                      <p:cBhvr>
                                        <p:cTn id="202" dur="1" fill="hold">
                                          <p:stCondLst>
                                            <p:cond delay="0"/>
                                          </p:stCondLst>
                                        </p:cTn>
                                        <p:tgtEl>
                                          <p:spTgt spid="163"/>
                                        </p:tgtEl>
                                        <p:attrNameLst>
                                          <p:attrName>style.visibility</p:attrName>
                                        </p:attrNameLst>
                                      </p:cBhvr>
                                      <p:to>
                                        <p:strVal val="visible"/>
                                      </p:to>
                                    </p:set>
                                    <p:anim calcmode="lin" valueType="num">
                                      <p:cBhvr>
                                        <p:cTn id="203" dur="500" fill="hold"/>
                                        <p:tgtEl>
                                          <p:spTgt spid="163"/>
                                        </p:tgtEl>
                                        <p:attrNameLst>
                                          <p:attrName>ppt_w</p:attrName>
                                        </p:attrNameLst>
                                      </p:cBhvr>
                                      <p:tavLst>
                                        <p:tav tm="0">
                                          <p:val>
                                            <p:fltVal val="0"/>
                                          </p:val>
                                        </p:tav>
                                        <p:tav tm="100000">
                                          <p:val>
                                            <p:strVal val="#ppt_w"/>
                                          </p:val>
                                        </p:tav>
                                      </p:tavLst>
                                    </p:anim>
                                    <p:anim calcmode="lin" valueType="num">
                                      <p:cBhvr>
                                        <p:cTn id="204" dur="500" fill="hold"/>
                                        <p:tgtEl>
                                          <p:spTgt spid="163"/>
                                        </p:tgtEl>
                                        <p:attrNameLst>
                                          <p:attrName>ppt_h</p:attrName>
                                        </p:attrNameLst>
                                      </p:cBhvr>
                                      <p:tavLst>
                                        <p:tav tm="0">
                                          <p:val>
                                            <p:fltVal val="0"/>
                                          </p:val>
                                        </p:tav>
                                        <p:tav tm="100000">
                                          <p:val>
                                            <p:strVal val="#ppt_h"/>
                                          </p:val>
                                        </p:tav>
                                      </p:tavLst>
                                    </p:anim>
                                    <p:animEffect transition="in" filter="fade">
                                      <p:cBhvr>
                                        <p:cTn id="205" dur="500"/>
                                        <p:tgtEl>
                                          <p:spTgt spid="16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168"/>
                                        </p:tgtEl>
                                        <p:attrNameLst>
                                          <p:attrName>style.visibility</p:attrName>
                                        </p:attrNameLst>
                                      </p:cBhvr>
                                      <p:to>
                                        <p:strVal val="visible"/>
                                      </p:to>
                                    </p:set>
                                    <p:animEffect transition="in" filter="wipe(left)">
                                      <p:cBhvr>
                                        <p:cTn id="210" dur="500"/>
                                        <p:tgtEl>
                                          <p:spTgt spid="168"/>
                                        </p:tgtEl>
                                      </p:cBhvr>
                                    </p:animEffect>
                                  </p:childTnLst>
                                </p:cTn>
                              </p:par>
                              <p:par>
                                <p:cTn id="211" presetID="22" presetClass="entr" presetSubtype="8" fill="hold" grpId="0" nodeType="withEffect">
                                  <p:stCondLst>
                                    <p:cond delay="0"/>
                                  </p:stCondLst>
                                  <p:childTnLst>
                                    <p:set>
                                      <p:cBhvr>
                                        <p:cTn id="212" dur="1" fill="hold">
                                          <p:stCondLst>
                                            <p:cond delay="0"/>
                                          </p:stCondLst>
                                        </p:cTn>
                                        <p:tgtEl>
                                          <p:spTgt spid="169"/>
                                        </p:tgtEl>
                                        <p:attrNameLst>
                                          <p:attrName>style.visibility</p:attrName>
                                        </p:attrNameLst>
                                      </p:cBhvr>
                                      <p:to>
                                        <p:strVal val="visible"/>
                                      </p:to>
                                    </p:set>
                                    <p:animEffect transition="in" filter="wipe(left)">
                                      <p:cBhvr>
                                        <p:cTn id="213" dur="500"/>
                                        <p:tgtEl>
                                          <p:spTgt spid="16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164"/>
                                        </p:tgtEl>
                                        <p:attrNameLst>
                                          <p:attrName>style.visibility</p:attrName>
                                        </p:attrNameLst>
                                      </p:cBhvr>
                                      <p:to>
                                        <p:strVal val="visible"/>
                                      </p:to>
                                    </p:set>
                                    <p:animEffect transition="in" filter="wipe(left)">
                                      <p:cBhvr>
                                        <p:cTn id="218" dur="500"/>
                                        <p:tgtEl>
                                          <p:spTgt spid="164"/>
                                        </p:tgtEl>
                                      </p:cBhvr>
                                    </p:animEffect>
                                  </p:childTnLst>
                                </p:cTn>
                              </p:par>
                              <p:par>
                                <p:cTn id="219" presetID="22" presetClass="entr" presetSubtype="8" fill="hold" grpId="0" nodeType="withEffect">
                                  <p:stCondLst>
                                    <p:cond delay="0"/>
                                  </p:stCondLst>
                                  <p:childTnLst>
                                    <p:set>
                                      <p:cBhvr>
                                        <p:cTn id="220" dur="1" fill="hold">
                                          <p:stCondLst>
                                            <p:cond delay="0"/>
                                          </p:stCondLst>
                                        </p:cTn>
                                        <p:tgtEl>
                                          <p:spTgt spid="167"/>
                                        </p:tgtEl>
                                        <p:attrNameLst>
                                          <p:attrName>style.visibility</p:attrName>
                                        </p:attrNameLst>
                                      </p:cBhvr>
                                      <p:to>
                                        <p:strVal val="visible"/>
                                      </p:to>
                                    </p:set>
                                    <p:animEffect transition="in" filter="wipe(left)">
                                      <p:cBhvr>
                                        <p:cTn id="221" dur="500"/>
                                        <p:tgtEl>
                                          <p:spTgt spid="167"/>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172"/>
                                        </p:tgtEl>
                                        <p:attrNameLst>
                                          <p:attrName>style.visibility</p:attrName>
                                        </p:attrNameLst>
                                      </p:cBhvr>
                                      <p:to>
                                        <p:strVal val="visible"/>
                                      </p:to>
                                    </p:set>
                                    <p:animEffect transition="in" filter="wipe(left)">
                                      <p:cBhvr>
                                        <p:cTn id="226" dur="500"/>
                                        <p:tgtEl>
                                          <p:spTgt spid="172"/>
                                        </p:tgtEl>
                                      </p:cBhvr>
                                    </p:animEffect>
                                  </p:childTnLst>
                                </p:cTn>
                              </p:par>
                              <p:par>
                                <p:cTn id="227" presetID="22" presetClass="entr" presetSubtype="8" fill="hold" grpId="0" nodeType="withEffect">
                                  <p:stCondLst>
                                    <p:cond delay="0"/>
                                  </p:stCondLst>
                                  <p:childTnLst>
                                    <p:set>
                                      <p:cBhvr>
                                        <p:cTn id="228" dur="1" fill="hold">
                                          <p:stCondLst>
                                            <p:cond delay="0"/>
                                          </p:stCondLst>
                                        </p:cTn>
                                        <p:tgtEl>
                                          <p:spTgt spid="170"/>
                                        </p:tgtEl>
                                        <p:attrNameLst>
                                          <p:attrName>style.visibility</p:attrName>
                                        </p:attrNameLst>
                                      </p:cBhvr>
                                      <p:to>
                                        <p:strVal val="visible"/>
                                      </p:to>
                                    </p:set>
                                    <p:animEffect transition="in" filter="wipe(left)">
                                      <p:cBhvr>
                                        <p:cTn id="229" dur="500"/>
                                        <p:tgtEl>
                                          <p:spTgt spid="170"/>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grpId="0" nodeType="clickEffect">
                                  <p:stCondLst>
                                    <p:cond delay="0"/>
                                  </p:stCondLst>
                                  <p:childTnLst>
                                    <p:set>
                                      <p:cBhvr>
                                        <p:cTn id="233" dur="1" fill="hold">
                                          <p:stCondLst>
                                            <p:cond delay="0"/>
                                          </p:stCondLst>
                                        </p:cTn>
                                        <p:tgtEl>
                                          <p:spTgt spid="173"/>
                                        </p:tgtEl>
                                        <p:attrNameLst>
                                          <p:attrName>style.visibility</p:attrName>
                                        </p:attrNameLst>
                                      </p:cBhvr>
                                      <p:to>
                                        <p:strVal val="visible"/>
                                      </p:to>
                                    </p:set>
                                    <p:animEffect transition="in" filter="wipe(left)">
                                      <p:cBhvr>
                                        <p:cTn id="234" dur="500"/>
                                        <p:tgtEl>
                                          <p:spTgt spid="173"/>
                                        </p:tgtEl>
                                      </p:cBhvr>
                                    </p:animEffect>
                                  </p:childTnLst>
                                </p:cTn>
                              </p:par>
                              <p:par>
                                <p:cTn id="235" presetID="22" presetClass="entr" presetSubtype="8" fill="hold" grpId="0" nodeType="withEffect">
                                  <p:stCondLst>
                                    <p:cond delay="0"/>
                                  </p:stCondLst>
                                  <p:childTnLst>
                                    <p:set>
                                      <p:cBhvr>
                                        <p:cTn id="236" dur="1" fill="hold">
                                          <p:stCondLst>
                                            <p:cond delay="0"/>
                                          </p:stCondLst>
                                        </p:cTn>
                                        <p:tgtEl>
                                          <p:spTgt spid="171"/>
                                        </p:tgtEl>
                                        <p:attrNameLst>
                                          <p:attrName>style.visibility</p:attrName>
                                        </p:attrNameLst>
                                      </p:cBhvr>
                                      <p:to>
                                        <p:strVal val="visible"/>
                                      </p:to>
                                    </p:set>
                                    <p:animEffect transition="in" filter="wipe(left)">
                                      <p:cBhvr>
                                        <p:cTn id="237" dur="500"/>
                                        <p:tgtEl>
                                          <p:spTgt spid="171"/>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grpId="0" nodeType="clickEffect">
                                  <p:stCondLst>
                                    <p:cond delay="0"/>
                                  </p:stCondLst>
                                  <p:childTnLst>
                                    <p:set>
                                      <p:cBhvr>
                                        <p:cTn id="241" dur="1" fill="hold">
                                          <p:stCondLst>
                                            <p:cond delay="0"/>
                                          </p:stCondLst>
                                        </p:cTn>
                                        <p:tgtEl>
                                          <p:spTgt spid="174"/>
                                        </p:tgtEl>
                                        <p:attrNameLst>
                                          <p:attrName>style.visibility</p:attrName>
                                        </p:attrNameLst>
                                      </p:cBhvr>
                                      <p:to>
                                        <p:strVal val="visible"/>
                                      </p:to>
                                    </p:set>
                                    <p:animEffect transition="in" filter="wipe(left)">
                                      <p:cBhvr>
                                        <p:cTn id="242" dur="500"/>
                                        <p:tgtEl>
                                          <p:spTgt spid="174"/>
                                        </p:tgtEl>
                                      </p:cBhvr>
                                    </p:animEffect>
                                  </p:childTnLst>
                                </p:cTn>
                              </p:par>
                              <p:par>
                                <p:cTn id="243" presetID="22" presetClass="entr" presetSubtype="8" fill="hold" grpId="0" nodeType="withEffect">
                                  <p:stCondLst>
                                    <p:cond delay="0"/>
                                  </p:stCondLst>
                                  <p:childTnLst>
                                    <p:set>
                                      <p:cBhvr>
                                        <p:cTn id="244" dur="1" fill="hold">
                                          <p:stCondLst>
                                            <p:cond delay="0"/>
                                          </p:stCondLst>
                                        </p:cTn>
                                        <p:tgtEl>
                                          <p:spTgt spid="175"/>
                                        </p:tgtEl>
                                        <p:attrNameLst>
                                          <p:attrName>style.visibility</p:attrName>
                                        </p:attrNameLst>
                                      </p:cBhvr>
                                      <p:to>
                                        <p:strVal val="visible"/>
                                      </p:to>
                                    </p:set>
                                    <p:animEffect transition="in" filter="wipe(left)">
                                      <p:cBhvr>
                                        <p:cTn id="245"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85" grpId="0"/>
      <p:bldP spid="86" grpId="0"/>
      <p:bldP spid="87" grpId="0"/>
      <p:bldP spid="88" grpId="0"/>
      <p:bldP spid="97" grpId="0" animBg="1"/>
      <p:bldP spid="98" grpId="0"/>
      <p:bldP spid="100" grpId="0"/>
      <p:bldP spid="105" grpId="0"/>
      <p:bldP spid="106" grpId="0"/>
      <p:bldP spid="144" grpId="0"/>
      <p:bldP spid="144" grpId="1"/>
      <p:bldP spid="145" grpId="0"/>
      <p:bldP spid="145" grpId="1"/>
      <p:bldP spid="146" grpId="0"/>
      <p:bldP spid="146" grpId="1"/>
      <p:bldP spid="147" grpId="0"/>
      <p:bldP spid="147" grpId="1"/>
      <p:bldP spid="148" grpId="0"/>
      <p:bldP spid="148" grpId="1"/>
      <p:bldP spid="149" grpId="0"/>
      <p:bldP spid="149" grpId="1"/>
      <p:bldP spid="150" grpId="0"/>
      <p:bldP spid="151" grpId="0"/>
      <p:bldP spid="153" grpId="0" animBg="1"/>
      <p:bldP spid="154" grpId="0"/>
      <p:bldP spid="155" grpId="0"/>
      <p:bldP spid="155" grpId="1"/>
      <p:bldP spid="156" grpId="0"/>
      <p:bldP spid="156" grpId="1"/>
      <p:bldP spid="164" grpId="0"/>
      <p:bldP spid="167" grpId="0"/>
      <p:bldP spid="168" grpId="0"/>
      <p:bldP spid="169" grpId="0"/>
      <p:bldP spid="170" grpId="0"/>
      <p:bldP spid="171" grpId="0"/>
      <p:bldP spid="172" grpId="0"/>
      <p:bldP spid="173" grpId="0"/>
      <p:bldP spid="174" grpId="0"/>
      <p:bldP spid="1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 coins arrondis 52">
            <a:extLst>
              <a:ext uri="{FF2B5EF4-FFF2-40B4-BE49-F238E27FC236}">
                <a16:creationId xmlns:a16="http://schemas.microsoft.com/office/drawing/2014/main" id="{6B756DC7-6FAD-7A05-BCB1-984E23B24CF7}"/>
              </a:ext>
            </a:extLst>
          </p:cNvPr>
          <p:cNvSpPr/>
          <p:nvPr/>
        </p:nvSpPr>
        <p:spPr>
          <a:xfrm>
            <a:off x="8474078" y="3633530"/>
            <a:ext cx="3569606" cy="312628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E4E8A682-EE50-D848-DAD5-71B4B1EEDA0D}"/>
              </a:ext>
            </a:extLst>
          </p:cNvPr>
          <p:cNvSpPr/>
          <p:nvPr/>
        </p:nvSpPr>
        <p:spPr>
          <a:xfrm>
            <a:off x="3809488" y="3651362"/>
            <a:ext cx="3106912" cy="312628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49" name="Image 48">
            <a:extLst>
              <a:ext uri="{FF2B5EF4-FFF2-40B4-BE49-F238E27FC236}">
                <a16:creationId xmlns:a16="http://schemas.microsoft.com/office/drawing/2014/main" id="{0DB2A0E8-6342-93AC-5482-3AB5CEC23CCD}"/>
              </a:ext>
            </a:extLst>
          </p:cNvPr>
          <p:cNvPicPr>
            <a:picLocks noChangeAspect="1"/>
          </p:cNvPicPr>
          <p:nvPr/>
        </p:nvPicPr>
        <p:blipFill>
          <a:blip r:embed="rId3">
            <a:duotone>
              <a:srgbClr val="AABED7">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4621322" y="4803443"/>
            <a:ext cx="481051" cy="431365"/>
          </a:xfrm>
          <a:prstGeom prst="rect">
            <a:avLst/>
          </a:prstGeom>
        </p:spPr>
      </p:pic>
      <p:pic>
        <p:nvPicPr>
          <p:cNvPr id="48" name="Image 47">
            <a:extLst>
              <a:ext uri="{FF2B5EF4-FFF2-40B4-BE49-F238E27FC236}">
                <a16:creationId xmlns:a16="http://schemas.microsoft.com/office/drawing/2014/main" id="{9846DFAA-3C0B-BDE7-DAAA-9338CC0A449A}"/>
              </a:ext>
            </a:extLst>
          </p:cNvPr>
          <p:cNvPicPr>
            <a:picLocks noChangeAspect="1"/>
          </p:cNvPicPr>
          <p:nvPr/>
        </p:nvPicPr>
        <p:blipFill>
          <a:blip r:embed="rId3">
            <a:duotone>
              <a:srgbClr val="AABED7">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4382008" y="4925922"/>
            <a:ext cx="481051" cy="431365"/>
          </a:xfrm>
          <a:prstGeom prst="rect">
            <a:avLst/>
          </a:prstGeom>
        </p:spPr>
      </p:pic>
      <p:sp>
        <p:nvSpPr>
          <p:cNvPr id="2" name="Titre 1">
            <a:extLst>
              <a:ext uri="{FF2B5EF4-FFF2-40B4-BE49-F238E27FC236}">
                <a16:creationId xmlns:a16="http://schemas.microsoft.com/office/drawing/2014/main" id="{3FE55BEC-4279-6C61-6507-2C1077063116}"/>
              </a:ext>
            </a:extLst>
          </p:cNvPr>
          <p:cNvSpPr>
            <a:spLocks noGrp="1"/>
          </p:cNvSpPr>
          <p:nvPr>
            <p:ph type="title"/>
          </p:nvPr>
        </p:nvSpPr>
        <p:spPr>
          <a:xfrm>
            <a:off x="627242" y="114647"/>
            <a:ext cx="10722812" cy="987898"/>
          </a:xfrm>
        </p:spPr>
        <p:txBody>
          <a:bodyPr>
            <a:normAutofit/>
          </a:bodyPr>
          <a:lstStyle/>
          <a:p>
            <a:r>
              <a:rPr lang="fr-FR" dirty="0">
                <a:latin typeface="Calibri" panose="020F0502020204030204" pitchFamily="34" charset="0"/>
                <a:cs typeface="Calibri" panose="020F0502020204030204" pitchFamily="34" charset="0"/>
              </a:rPr>
              <a:t>Le cycle de vie d’une solution</a:t>
            </a:r>
          </a:p>
        </p:txBody>
      </p:sp>
      <p:sp>
        <p:nvSpPr>
          <p:cNvPr id="4" name="Espace réservé du numéro de diapositive 3">
            <a:extLst>
              <a:ext uri="{FF2B5EF4-FFF2-40B4-BE49-F238E27FC236}">
                <a16:creationId xmlns:a16="http://schemas.microsoft.com/office/drawing/2014/main" id="{684BD874-72D7-8E20-5961-B898225E86B9}"/>
              </a:ext>
            </a:extLst>
          </p:cNvPr>
          <p:cNvSpPr>
            <a:spLocks noGrp="1"/>
          </p:cNvSpPr>
          <p:nvPr>
            <p:ph type="sldNum" sz="quarter" idx="12"/>
          </p:nvPr>
        </p:nvSpPr>
        <p:spPr/>
        <p:txBody>
          <a:bodyPr/>
          <a:lstStyle/>
          <a:p>
            <a:fld id="{F2D2C361-7486-4AB1-8DE5-A0E4E1B2CF91}" type="slidenum">
              <a:rPr lang="fr-FR" smtClean="0">
                <a:latin typeface="Calibri" panose="020F0502020204030204" pitchFamily="34" charset="0"/>
                <a:cs typeface="Calibri" panose="020F0502020204030204" pitchFamily="34" charset="0"/>
              </a:rPr>
              <a:t>24</a:t>
            </a:fld>
            <a:endParaRPr lang="fr-FR">
              <a:latin typeface="Calibri" panose="020F0502020204030204" pitchFamily="34" charset="0"/>
              <a:cs typeface="Calibri" panose="020F0502020204030204" pitchFamily="34" charset="0"/>
            </a:endParaRPr>
          </a:p>
        </p:txBody>
      </p:sp>
      <p:sp>
        <p:nvSpPr>
          <p:cNvPr id="75" name="Rectangle : coins arrondis 74">
            <a:extLst>
              <a:ext uri="{FF2B5EF4-FFF2-40B4-BE49-F238E27FC236}">
                <a16:creationId xmlns:a16="http://schemas.microsoft.com/office/drawing/2014/main" id="{6B78470B-816A-58D7-962E-AB2BA3803AA8}"/>
              </a:ext>
            </a:extLst>
          </p:cNvPr>
          <p:cNvSpPr/>
          <p:nvPr/>
        </p:nvSpPr>
        <p:spPr>
          <a:xfrm>
            <a:off x="2056069" y="1186297"/>
            <a:ext cx="914400" cy="914400"/>
          </a:xfrm>
          <a:custGeom>
            <a:avLst/>
            <a:gdLst>
              <a:gd name="connsiteX0" fmla="*/ 0 w 914400"/>
              <a:gd name="connsiteY0" fmla="*/ 152403 h 914400"/>
              <a:gd name="connsiteX1" fmla="*/ 152403 w 914400"/>
              <a:gd name="connsiteY1" fmla="*/ 0 h 914400"/>
              <a:gd name="connsiteX2" fmla="*/ 463296 w 914400"/>
              <a:gd name="connsiteY2" fmla="*/ 0 h 914400"/>
              <a:gd name="connsiteX3" fmla="*/ 761997 w 914400"/>
              <a:gd name="connsiteY3" fmla="*/ 0 h 914400"/>
              <a:gd name="connsiteX4" fmla="*/ 914400 w 914400"/>
              <a:gd name="connsiteY4" fmla="*/ 152403 h 914400"/>
              <a:gd name="connsiteX5" fmla="*/ 914400 w 914400"/>
              <a:gd name="connsiteY5" fmla="*/ 463296 h 914400"/>
              <a:gd name="connsiteX6" fmla="*/ 914400 w 914400"/>
              <a:gd name="connsiteY6" fmla="*/ 761997 h 914400"/>
              <a:gd name="connsiteX7" fmla="*/ 761997 w 914400"/>
              <a:gd name="connsiteY7" fmla="*/ 914400 h 914400"/>
              <a:gd name="connsiteX8" fmla="*/ 469392 w 914400"/>
              <a:gd name="connsiteY8" fmla="*/ 914400 h 914400"/>
              <a:gd name="connsiteX9" fmla="*/ 152403 w 914400"/>
              <a:gd name="connsiteY9" fmla="*/ 914400 h 914400"/>
              <a:gd name="connsiteX10" fmla="*/ 0 w 914400"/>
              <a:gd name="connsiteY10" fmla="*/ 761997 h 914400"/>
              <a:gd name="connsiteX11" fmla="*/ 0 w 914400"/>
              <a:gd name="connsiteY11" fmla="*/ 475488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6224" y="77278"/>
                  <a:pt x="71378" y="22572"/>
                  <a:pt x="152403" y="0"/>
                </a:cubicBezTo>
                <a:cubicBezTo>
                  <a:pt x="215274" y="-37155"/>
                  <a:pt x="364694" y="22276"/>
                  <a:pt x="463296" y="0"/>
                </a:cubicBezTo>
                <a:cubicBezTo>
                  <a:pt x="561898" y="-22276"/>
                  <a:pt x="690696" y="33916"/>
                  <a:pt x="761997" y="0"/>
                </a:cubicBezTo>
                <a:cubicBezTo>
                  <a:pt x="848295" y="-12094"/>
                  <a:pt x="909050" y="60003"/>
                  <a:pt x="914400" y="152403"/>
                </a:cubicBezTo>
                <a:cubicBezTo>
                  <a:pt x="946415" y="255891"/>
                  <a:pt x="889007" y="376004"/>
                  <a:pt x="914400" y="463296"/>
                </a:cubicBezTo>
                <a:cubicBezTo>
                  <a:pt x="939793" y="550588"/>
                  <a:pt x="888355" y="696674"/>
                  <a:pt x="914400" y="761997"/>
                </a:cubicBezTo>
                <a:cubicBezTo>
                  <a:pt x="925303" y="861312"/>
                  <a:pt x="848918" y="938467"/>
                  <a:pt x="761997" y="914400"/>
                </a:cubicBezTo>
                <a:cubicBezTo>
                  <a:pt x="701002" y="915388"/>
                  <a:pt x="612368" y="909067"/>
                  <a:pt x="469392" y="914400"/>
                </a:cubicBezTo>
                <a:cubicBezTo>
                  <a:pt x="326416" y="919733"/>
                  <a:pt x="249577" y="879260"/>
                  <a:pt x="152403" y="914400"/>
                </a:cubicBezTo>
                <a:cubicBezTo>
                  <a:pt x="68232" y="912549"/>
                  <a:pt x="8971" y="844224"/>
                  <a:pt x="0" y="761997"/>
                </a:cubicBezTo>
                <a:cubicBezTo>
                  <a:pt x="-19358" y="663375"/>
                  <a:pt x="5998" y="612548"/>
                  <a:pt x="0" y="475488"/>
                </a:cubicBezTo>
                <a:cubicBezTo>
                  <a:pt x="-5998" y="338428"/>
                  <a:pt x="303" y="217557"/>
                  <a:pt x="0" y="152403"/>
                </a:cubicBezTo>
                <a:close/>
              </a:path>
              <a:path w="914400" h="914400" stroke="0" extrusionOk="0">
                <a:moveTo>
                  <a:pt x="0" y="152403"/>
                </a:moveTo>
                <a:cubicBezTo>
                  <a:pt x="-2524" y="69173"/>
                  <a:pt x="88978" y="5190"/>
                  <a:pt x="152403" y="0"/>
                </a:cubicBezTo>
                <a:cubicBezTo>
                  <a:pt x="278303" y="-31984"/>
                  <a:pt x="321981" y="9685"/>
                  <a:pt x="451104" y="0"/>
                </a:cubicBezTo>
                <a:cubicBezTo>
                  <a:pt x="580227" y="-9685"/>
                  <a:pt x="693172" y="27246"/>
                  <a:pt x="761997" y="0"/>
                </a:cubicBezTo>
                <a:cubicBezTo>
                  <a:pt x="836995" y="-12703"/>
                  <a:pt x="931682" y="72767"/>
                  <a:pt x="914400" y="152403"/>
                </a:cubicBezTo>
                <a:cubicBezTo>
                  <a:pt x="943283" y="220300"/>
                  <a:pt x="895699" y="358780"/>
                  <a:pt x="914400" y="463296"/>
                </a:cubicBezTo>
                <a:cubicBezTo>
                  <a:pt x="933101" y="567812"/>
                  <a:pt x="913166" y="696726"/>
                  <a:pt x="914400" y="761997"/>
                </a:cubicBezTo>
                <a:cubicBezTo>
                  <a:pt x="907834" y="835794"/>
                  <a:pt x="856389" y="932597"/>
                  <a:pt x="761997" y="914400"/>
                </a:cubicBezTo>
                <a:cubicBezTo>
                  <a:pt x="651229" y="942465"/>
                  <a:pt x="527019" y="912440"/>
                  <a:pt x="451104" y="914400"/>
                </a:cubicBezTo>
                <a:cubicBezTo>
                  <a:pt x="375189" y="916360"/>
                  <a:pt x="268417" y="879422"/>
                  <a:pt x="152403" y="914400"/>
                </a:cubicBezTo>
                <a:cubicBezTo>
                  <a:pt x="48641" y="899138"/>
                  <a:pt x="-17103" y="860878"/>
                  <a:pt x="0" y="761997"/>
                </a:cubicBezTo>
                <a:cubicBezTo>
                  <a:pt x="-24124" y="651358"/>
                  <a:pt x="8996" y="550237"/>
                  <a:pt x="0" y="463296"/>
                </a:cubicBezTo>
                <a:cubicBezTo>
                  <a:pt x="-8996" y="376355"/>
                  <a:pt x="36537" y="284944"/>
                  <a:pt x="0" y="152403"/>
                </a:cubicBezTo>
                <a:close/>
              </a:path>
            </a:pathLst>
          </a:custGeom>
          <a:solidFill>
            <a:srgbClr val="C00000">
              <a:alpha val="50000"/>
            </a:srgb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DEV</a:t>
            </a:r>
          </a:p>
        </p:txBody>
      </p:sp>
      <p:sp>
        <p:nvSpPr>
          <p:cNvPr id="76" name="Rectangle : coins arrondis 75">
            <a:extLst>
              <a:ext uri="{FF2B5EF4-FFF2-40B4-BE49-F238E27FC236}">
                <a16:creationId xmlns:a16="http://schemas.microsoft.com/office/drawing/2014/main" id="{B7F37418-561A-0403-BF1B-EF996E8A7950}"/>
              </a:ext>
            </a:extLst>
          </p:cNvPr>
          <p:cNvSpPr/>
          <p:nvPr/>
        </p:nvSpPr>
        <p:spPr>
          <a:xfrm>
            <a:off x="4410081" y="1186298"/>
            <a:ext cx="914400" cy="914400"/>
          </a:xfrm>
          <a:custGeom>
            <a:avLst/>
            <a:gdLst>
              <a:gd name="connsiteX0" fmla="*/ 0 w 914400"/>
              <a:gd name="connsiteY0" fmla="*/ 152403 h 914400"/>
              <a:gd name="connsiteX1" fmla="*/ 152403 w 914400"/>
              <a:gd name="connsiteY1" fmla="*/ 0 h 914400"/>
              <a:gd name="connsiteX2" fmla="*/ 469392 w 914400"/>
              <a:gd name="connsiteY2" fmla="*/ 0 h 914400"/>
              <a:gd name="connsiteX3" fmla="*/ 761997 w 914400"/>
              <a:gd name="connsiteY3" fmla="*/ 0 h 914400"/>
              <a:gd name="connsiteX4" fmla="*/ 914400 w 914400"/>
              <a:gd name="connsiteY4" fmla="*/ 152403 h 914400"/>
              <a:gd name="connsiteX5" fmla="*/ 914400 w 914400"/>
              <a:gd name="connsiteY5" fmla="*/ 451104 h 914400"/>
              <a:gd name="connsiteX6" fmla="*/ 914400 w 914400"/>
              <a:gd name="connsiteY6" fmla="*/ 761997 h 914400"/>
              <a:gd name="connsiteX7" fmla="*/ 761997 w 914400"/>
              <a:gd name="connsiteY7" fmla="*/ 914400 h 914400"/>
              <a:gd name="connsiteX8" fmla="*/ 451104 w 914400"/>
              <a:gd name="connsiteY8" fmla="*/ 914400 h 914400"/>
              <a:gd name="connsiteX9" fmla="*/ 152403 w 914400"/>
              <a:gd name="connsiteY9" fmla="*/ 914400 h 914400"/>
              <a:gd name="connsiteX10" fmla="*/ 0 w 914400"/>
              <a:gd name="connsiteY10" fmla="*/ 761997 h 914400"/>
              <a:gd name="connsiteX11" fmla="*/ 0 w 914400"/>
              <a:gd name="connsiteY11" fmla="*/ 469392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3228" y="63467"/>
                  <a:pt x="82400" y="20077"/>
                  <a:pt x="152403" y="0"/>
                </a:cubicBezTo>
                <a:cubicBezTo>
                  <a:pt x="259751" y="-20648"/>
                  <a:pt x="326317" y="18954"/>
                  <a:pt x="469392" y="0"/>
                </a:cubicBezTo>
                <a:cubicBezTo>
                  <a:pt x="612467" y="-18954"/>
                  <a:pt x="645920" y="28020"/>
                  <a:pt x="761997" y="0"/>
                </a:cubicBezTo>
                <a:cubicBezTo>
                  <a:pt x="856527" y="-19213"/>
                  <a:pt x="894907" y="61576"/>
                  <a:pt x="914400" y="152403"/>
                </a:cubicBezTo>
                <a:cubicBezTo>
                  <a:pt x="928186" y="295632"/>
                  <a:pt x="885568" y="303668"/>
                  <a:pt x="914400" y="451104"/>
                </a:cubicBezTo>
                <a:cubicBezTo>
                  <a:pt x="943232" y="598540"/>
                  <a:pt x="881334" y="613621"/>
                  <a:pt x="914400" y="761997"/>
                </a:cubicBezTo>
                <a:cubicBezTo>
                  <a:pt x="901844" y="828906"/>
                  <a:pt x="846181" y="891953"/>
                  <a:pt x="761997" y="914400"/>
                </a:cubicBezTo>
                <a:cubicBezTo>
                  <a:pt x="612197" y="927594"/>
                  <a:pt x="537600" y="892473"/>
                  <a:pt x="451104" y="914400"/>
                </a:cubicBezTo>
                <a:cubicBezTo>
                  <a:pt x="364608" y="936327"/>
                  <a:pt x="273512" y="885527"/>
                  <a:pt x="152403" y="914400"/>
                </a:cubicBezTo>
                <a:cubicBezTo>
                  <a:pt x="73706" y="915629"/>
                  <a:pt x="19872" y="855701"/>
                  <a:pt x="0" y="761997"/>
                </a:cubicBezTo>
                <a:cubicBezTo>
                  <a:pt x="-4532" y="673563"/>
                  <a:pt x="25033" y="592076"/>
                  <a:pt x="0" y="469392"/>
                </a:cubicBezTo>
                <a:cubicBezTo>
                  <a:pt x="-25033" y="346709"/>
                  <a:pt x="29709" y="270597"/>
                  <a:pt x="0" y="152403"/>
                </a:cubicBezTo>
                <a:close/>
              </a:path>
              <a:path w="914400" h="914400" stroke="0" extrusionOk="0">
                <a:moveTo>
                  <a:pt x="0" y="152403"/>
                </a:moveTo>
                <a:cubicBezTo>
                  <a:pt x="-7013" y="71659"/>
                  <a:pt x="68440" y="14383"/>
                  <a:pt x="152403" y="0"/>
                </a:cubicBezTo>
                <a:cubicBezTo>
                  <a:pt x="262752" y="-13451"/>
                  <a:pt x="324889" y="20232"/>
                  <a:pt x="451104" y="0"/>
                </a:cubicBezTo>
                <a:cubicBezTo>
                  <a:pt x="577319" y="-20232"/>
                  <a:pt x="656866" y="16867"/>
                  <a:pt x="761997" y="0"/>
                </a:cubicBezTo>
                <a:cubicBezTo>
                  <a:pt x="848960" y="-17301"/>
                  <a:pt x="892717" y="57378"/>
                  <a:pt x="914400" y="152403"/>
                </a:cubicBezTo>
                <a:cubicBezTo>
                  <a:pt x="939940" y="225818"/>
                  <a:pt x="903463" y="379778"/>
                  <a:pt x="914400" y="451104"/>
                </a:cubicBezTo>
                <a:cubicBezTo>
                  <a:pt x="925337" y="522430"/>
                  <a:pt x="913526" y="640299"/>
                  <a:pt x="914400" y="761997"/>
                </a:cubicBezTo>
                <a:cubicBezTo>
                  <a:pt x="899038" y="828624"/>
                  <a:pt x="859233" y="897935"/>
                  <a:pt x="761997" y="914400"/>
                </a:cubicBezTo>
                <a:cubicBezTo>
                  <a:pt x="632110" y="922661"/>
                  <a:pt x="530294" y="887346"/>
                  <a:pt x="451104" y="914400"/>
                </a:cubicBezTo>
                <a:cubicBezTo>
                  <a:pt x="371914" y="941454"/>
                  <a:pt x="254472" y="913297"/>
                  <a:pt x="152403" y="914400"/>
                </a:cubicBezTo>
                <a:cubicBezTo>
                  <a:pt x="66706" y="911673"/>
                  <a:pt x="-10249" y="867712"/>
                  <a:pt x="0" y="761997"/>
                </a:cubicBezTo>
                <a:cubicBezTo>
                  <a:pt x="-29182" y="683952"/>
                  <a:pt x="25281" y="582961"/>
                  <a:pt x="0" y="463296"/>
                </a:cubicBezTo>
                <a:cubicBezTo>
                  <a:pt x="-25281" y="343631"/>
                  <a:pt x="22422" y="281125"/>
                  <a:pt x="0" y="152403"/>
                </a:cubicBezTo>
                <a:close/>
              </a:path>
            </a:pathLst>
          </a:custGeom>
          <a:solidFill>
            <a:srgbClr val="D99C3F">
              <a:lumMod val="75000"/>
              <a:alpha val="50000"/>
            </a:srgbClr>
          </a:solidFill>
          <a:ln>
            <a:solidFill>
              <a:sysClr val="window" lastClr="FFFFFF">
                <a:lumMod val="65000"/>
              </a:sysClr>
            </a:solidFill>
            <a:extLst>
              <a:ext uri="{C807C97D-BFC1-408E-A445-0C87EB9F89A2}">
                <ask:lineSketchStyleProps xmlns:ask="http://schemas.microsoft.com/office/drawing/2018/sketchyshapes" sd="1092733572">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REC</a:t>
            </a:r>
          </a:p>
        </p:txBody>
      </p:sp>
      <p:sp>
        <p:nvSpPr>
          <p:cNvPr id="77" name="Rectangle : coins arrondis 76">
            <a:extLst>
              <a:ext uri="{FF2B5EF4-FFF2-40B4-BE49-F238E27FC236}">
                <a16:creationId xmlns:a16="http://schemas.microsoft.com/office/drawing/2014/main" id="{5D2E70A0-F91D-9260-CE3F-4E03F1D504E3}"/>
              </a:ext>
            </a:extLst>
          </p:cNvPr>
          <p:cNvSpPr/>
          <p:nvPr/>
        </p:nvSpPr>
        <p:spPr>
          <a:xfrm>
            <a:off x="6794500" y="1186297"/>
            <a:ext cx="914400" cy="914400"/>
          </a:xfrm>
          <a:custGeom>
            <a:avLst/>
            <a:gdLst>
              <a:gd name="connsiteX0" fmla="*/ 0 w 914400"/>
              <a:gd name="connsiteY0" fmla="*/ 152403 h 914400"/>
              <a:gd name="connsiteX1" fmla="*/ 152403 w 914400"/>
              <a:gd name="connsiteY1" fmla="*/ 0 h 914400"/>
              <a:gd name="connsiteX2" fmla="*/ 457200 w 914400"/>
              <a:gd name="connsiteY2" fmla="*/ 0 h 914400"/>
              <a:gd name="connsiteX3" fmla="*/ 761997 w 914400"/>
              <a:gd name="connsiteY3" fmla="*/ 0 h 914400"/>
              <a:gd name="connsiteX4" fmla="*/ 914400 w 914400"/>
              <a:gd name="connsiteY4" fmla="*/ 152403 h 914400"/>
              <a:gd name="connsiteX5" fmla="*/ 914400 w 914400"/>
              <a:gd name="connsiteY5" fmla="*/ 445008 h 914400"/>
              <a:gd name="connsiteX6" fmla="*/ 914400 w 914400"/>
              <a:gd name="connsiteY6" fmla="*/ 761997 h 914400"/>
              <a:gd name="connsiteX7" fmla="*/ 761997 w 914400"/>
              <a:gd name="connsiteY7" fmla="*/ 914400 h 914400"/>
              <a:gd name="connsiteX8" fmla="*/ 469392 w 914400"/>
              <a:gd name="connsiteY8" fmla="*/ 914400 h 914400"/>
              <a:gd name="connsiteX9" fmla="*/ 152403 w 914400"/>
              <a:gd name="connsiteY9" fmla="*/ 914400 h 914400"/>
              <a:gd name="connsiteX10" fmla="*/ 0 w 914400"/>
              <a:gd name="connsiteY10" fmla="*/ 761997 h 914400"/>
              <a:gd name="connsiteX11" fmla="*/ 0 w 914400"/>
              <a:gd name="connsiteY11" fmla="*/ 445008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12107" y="71247"/>
                  <a:pt x="76033" y="16190"/>
                  <a:pt x="152403" y="0"/>
                </a:cubicBezTo>
                <a:cubicBezTo>
                  <a:pt x="278980" y="-22845"/>
                  <a:pt x="311451" y="1762"/>
                  <a:pt x="457200" y="0"/>
                </a:cubicBezTo>
                <a:cubicBezTo>
                  <a:pt x="602949" y="-1762"/>
                  <a:pt x="688763" y="31629"/>
                  <a:pt x="761997" y="0"/>
                </a:cubicBezTo>
                <a:cubicBezTo>
                  <a:pt x="844703" y="6173"/>
                  <a:pt x="931688" y="78612"/>
                  <a:pt x="914400" y="152403"/>
                </a:cubicBezTo>
                <a:cubicBezTo>
                  <a:pt x="915526" y="298668"/>
                  <a:pt x="895411" y="377929"/>
                  <a:pt x="914400" y="445008"/>
                </a:cubicBezTo>
                <a:cubicBezTo>
                  <a:pt x="933389" y="512088"/>
                  <a:pt x="899374" y="606326"/>
                  <a:pt x="914400" y="761997"/>
                </a:cubicBezTo>
                <a:cubicBezTo>
                  <a:pt x="921759" y="829298"/>
                  <a:pt x="843518" y="904534"/>
                  <a:pt x="761997" y="914400"/>
                </a:cubicBezTo>
                <a:cubicBezTo>
                  <a:pt x="675058" y="917427"/>
                  <a:pt x="543149" y="902950"/>
                  <a:pt x="469392" y="914400"/>
                </a:cubicBezTo>
                <a:cubicBezTo>
                  <a:pt x="395635" y="925850"/>
                  <a:pt x="225703" y="905448"/>
                  <a:pt x="152403" y="914400"/>
                </a:cubicBezTo>
                <a:cubicBezTo>
                  <a:pt x="69046" y="932349"/>
                  <a:pt x="-20615" y="852839"/>
                  <a:pt x="0" y="761997"/>
                </a:cubicBezTo>
                <a:cubicBezTo>
                  <a:pt x="-779" y="618573"/>
                  <a:pt x="36930" y="542570"/>
                  <a:pt x="0" y="445008"/>
                </a:cubicBezTo>
                <a:cubicBezTo>
                  <a:pt x="-36930" y="347446"/>
                  <a:pt x="14949" y="265129"/>
                  <a:pt x="0" y="152403"/>
                </a:cubicBezTo>
                <a:close/>
              </a:path>
              <a:path w="914400" h="914400" stroke="0" extrusionOk="0">
                <a:moveTo>
                  <a:pt x="0" y="152403"/>
                </a:moveTo>
                <a:cubicBezTo>
                  <a:pt x="15053" y="69758"/>
                  <a:pt x="75228" y="-17934"/>
                  <a:pt x="152403" y="0"/>
                </a:cubicBezTo>
                <a:cubicBezTo>
                  <a:pt x="263335" y="-11715"/>
                  <a:pt x="319052" y="2106"/>
                  <a:pt x="457200" y="0"/>
                </a:cubicBezTo>
                <a:cubicBezTo>
                  <a:pt x="595348" y="-2106"/>
                  <a:pt x="672124" y="27477"/>
                  <a:pt x="761997" y="0"/>
                </a:cubicBezTo>
                <a:cubicBezTo>
                  <a:pt x="858714" y="13706"/>
                  <a:pt x="897395" y="66086"/>
                  <a:pt x="914400" y="152403"/>
                </a:cubicBezTo>
                <a:cubicBezTo>
                  <a:pt x="939537" y="253487"/>
                  <a:pt x="913245" y="388542"/>
                  <a:pt x="914400" y="463296"/>
                </a:cubicBezTo>
                <a:cubicBezTo>
                  <a:pt x="915555" y="538050"/>
                  <a:pt x="904181" y="701644"/>
                  <a:pt x="914400" y="761997"/>
                </a:cubicBezTo>
                <a:cubicBezTo>
                  <a:pt x="928028" y="840245"/>
                  <a:pt x="836140" y="897068"/>
                  <a:pt x="761997" y="914400"/>
                </a:cubicBezTo>
                <a:cubicBezTo>
                  <a:pt x="698497" y="919979"/>
                  <a:pt x="597544" y="913024"/>
                  <a:pt x="445008" y="914400"/>
                </a:cubicBezTo>
                <a:cubicBezTo>
                  <a:pt x="292472" y="915776"/>
                  <a:pt x="271451" y="893102"/>
                  <a:pt x="152403" y="914400"/>
                </a:cubicBezTo>
                <a:cubicBezTo>
                  <a:pt x="81583" y="904648"/>
                  <a:pt x="-8693" y="845661"/>
                  <a:pt x="0" y="761997"/>
                </a:cubicBezTo>
                <a:cubicBezTo>
                  <a:pt x="-5758" y="659136"/>
                  <a:pt x="35493" y="569649"/>
                  <a:pt x="0" y="451104"/>
                </a:cubicBezTo>
                <a:cubicBezTo>
                  <a:pt x="-35493" y="332559"/>
                  <a:pt x="34074" y="219051"/>
                  <a:pt x="0" y="152403"/>
                </a:cubicBezTo>
                <a:close/>
              </a:path>
            </a:pathLst>
          </a:custGeom>
          <a:solidFill>
            <a:srgbClr val="742774">
              <a:alpha val="50000"/>
            </a:srgbClr>
          </a:solidFill>
          <a:ln>
            <a:solidFill>
              <a:sysClr val="window" lastClr="FFFFFF">
                <a:lumMod val="65000"/>
              </a:sysClr>
            </a:solidFill>
            <a:extLst>
              <a:ext uri="{C807C97D-BFC1-408E-A445-0C87EB9F89A2}">
                <ask:lineSketchStyleProps xmlns:ask="http://schemas.microsoft.com/office/drawing/2018/sketchyshapes" sd="173548622">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PP</a:t>
            </a:r>
          </a:p>
        </p:txBody>
      </p:sp>
      <p:sp>
        <p:nvSpPr>
          <p:cNvPr id="78" name="Rectangle : coins arrondis 77">
            <a:extLst>
              <a:ext uri="{FF2B5EF4-FFF2-40B4-BE49-F238E27FC236}">
                <a16:creationId xmlns:a16="http://schemas.microsoft.com/office/drawing/2014/main" id="{532DF3BE-4FBC-FC8A-1C3D-C322BAF757B0}"/>
              </a:ext>
            </a:extLst>
          </p:cNvPr>
          <p:cNvSpPr/>
          <p:nvPr/>
        </p:nvSpPr>
        <p:spPr>
          <a:xfrm>
            <a:off x="8973328" y="1192261"/>
            <a:ext cx="914400" cy="914400"/>
          </a:xfrm>
          <a:custGeom>
            <a:avLst/>
            <a:gdLst>
              <a:gd name="connsiteX0" fmla="*/ 0 w 914400"/>
              <a:gd name="connsiteY0" fmla="*/ 152403 h 914400"/>
              <a:gd name="connsiteX1" fmla="*/ 152403 w 914400"/>
              <a:gd name="connsiteY1" fmla="*/ 0 h 914400"/>
              <a:gd name="connsiteX2" fmla="*/ 457200 w 914400"/>
              <a:gd name="connsiteY2" fmla="*/ 0 h 914400"/>
              <a:gd name="connsiteX3" fmla="*/ 761997 w 914400"/>
              <a:gd name="connsiteY3" fmla="*/ 0 h 914400"/>
              <a:gd name="connsiteX4" fmla="*/ 914400 w 914400"/>
              <a:gd name="connsiteY4" fmla="*/ 152403 h 914400"/>
              <a:gd name="connsiteX5" fmla="*/ 914400 w 914400"/>
              <a:gd name="connsiteY5" fmla="*/ 445008 h 914400"/>
              <a:gd name="connsiteX6" fmla="*/ 914400 w 914400"/>
              <a:gd name="connsiteY6" fmla="*/ 761997 h 914400"/>
              <a:gd name="connsiteX7" fmla="*/ 761997 w 914400"/>
              <a:gd name="connsiteY7" fmla="*/ 914400 h 914400"/>
              <a:gd name="connsiteX8" fmla="*/ 469392 w 914400"/>
              <a:gd name="connsiteY8" fmla="*/ 914400 h 914400"/>
              <a:gd name="connsiteX9" fmla="*/ 152403 w 914400"/>
              <a:gd name="connsiteY9" fmla="*/ 914400 h 914400"/>
              <a:gd name="connsiteX10" fmla="*/ 0 w 914400"/>
              <a:gd name="connsiteY10" fmla="*/ 761997 h 914400"/>
              <a:gd name="connsiteX11" fmla="*/ 0 w 914400"/>
              <a:gd name="connsiteY11" fmla="*/ 457200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5765" y="71958"/>
                  <a:pt x="68043" y="-13778"/>
                  <a:pt x="152403" y="0"/>
                </a:cubicBezTo>
                <a:cubicBezTo>
                  <a:pt x="227739" y="-30665"/>
                  <a:pt x="390763" y="6677"/>
                  <a:pt x="457200" y="0"/>
                </a:cubicBezTo>
                <a:cubicBezTo>
                  <a:pt x="523637" y="-6677"/>
                  <a:pt x="677173" y="24224"/>
                  <a:pt x="761997" y="0"/>
                </a:cubicBezTo>
                <a:cubicBezTo>
                  <a:pt x="846037" y="14686"/>
                  <a:pt x="916374" y="78979"/>
                  <a:pt x="914400" y="152403"/>
                </a:cubicBezTo>
                <a:cubicBezTo>
                  <a:pt x="922082" y="274356"/>
                  <a:pt x="888261" y="317932"/>
                  <a:pt x="914400" y="445008"/>
                </a:cubicBezTo>
                <a:cubicBezTo>
                  <a:pt x="940539" y="572085"/>
                  <a:pt x="893083" y="659676"/>
                  <a:pt x="914400" y="761997"/>
                </a:cubicBezTo>
                <a:cubicBezTo>
                  <a:pt x="937070" y="850688"/>
                  <a:pt x="834451" y="910859"/>
                  <a:pt x="761997" y="914400"/>
                </a:cubicBezTo>
                <a:cubicBezTo>
                  <a:pt x="653193" y="942796"/>
                  <a:pt x="592485" y="910417"/>
                  <a:pt x="469392" y="914400"/>
                </a:cubicBezTo>
                <a:cubicBezTo>
                  <a:pt x="346299" y="918383"/>
                  <a:pt x="226093" y="902316"/>
                  <a:pt x="152403" y="914400"/>
                </a:cubicBezTo>
                <a:cubicBezTo>
                  <a:pt x="70679" y="918474"/>
                  <a:pt x="-4497" y="847381"/>
                  <a:pt x="0" y="761997"/>
                </a:cubicBezTo>
                <a:cubicBezTo>
                  <a:pt x="-12318" y="692487"/>
                  <a:pt x="5484" y="540394"/>
                  <a:pt x="0" y="457200"/>
                </a:cubicBezTo>
                <a:cubicBezTo>
                  <a:pt x="-5484" y="374006"/>
                  <a:pt x="22993" y="233494"/>
                  <a:pt x="0" y="152403"/>
                </a:cubicBezTo>
                <a:close/>
              </a:path>
              <a:path w="914400" h="914400" stroke="0" extrusionOk="0">
                <a:moveTo>
                  <a:pt x="0" y="152403"/>
                </a:moveTo>
                <a:cubicBezTo>
                  <a:pt x="-991" y="65568"/>
                  <a:pt x="89324" y="-4975"/>
                  <a:pt x="152403" y="0"/>
                </a:cubicBezTo>
                <a:cubicBezTo>
                  <a:pt x="266638" y="-5530"/>
                  <a:pt x="339557" y="12564"/>
                  <a:pt x="469392" y="0"/>
                </a:cubicBezTo>
                <a:cubicBezTo>
                  <a:pt x="599227" y="-12564"/>
                  <a:pt x="643073" y="2517"/>
                  <a:pt x="761997" y="0"/>
                </a:cubicBezTo>
                <a:cubicBezTo>
                  <a:pt x="834397" y="-8525"/>
                  <a:pt x="917161" y="66743"/>
                  <a:pt x="914400" y="152403"/>
                </a:cubicBezTo>
                <a:cubicBezTo>
                  <a:pt x="916763" y="237923"/>
                  <a:pt x="903701" y="385586"/>
                  <a:pt x="914400" y="469392"/>
                </a:cubicBezTo>
                <a:cubicBezTo>
                  <a:pt x="925099" y="553198"/>
                  <a:pt x="890461" y="678851"/>
                  <a:pt x="914400" y="761997"/>
                </a:cubicBezTo>
                <a:cubicBezTo>
                  <a:pt x="904775" y="867559"/>
                  <a:pt x="839692" y="900959"/>
                  <a:pt x="761997" y="914400"/>
                </a:cubicBezTo>
                <a:cubicBezTo>
                  <a:pt x="638043" y="925778"/>
                  <a:pt x="564992" y="882633"/>
                  <a:pt x="463296" y="914400"/>
                </a:cubicBezTo>
                <a:cubicBezTo>
                  <a:pt x="361600" y="946167"/>
                  <a:pt x="242976" y="879361"/>
                  <a:pt x="152403" y="914400"/>
                </a:cubicBezTo>
                <a:cubicBezTo>
                  <a:pt x="69322" y="934575"/>
                  <a:pt x="153" y="844046"/>
                  <a:pt x="0" y="761997"/>
                </a:cubicBezTo>
                <a:cubicBezTo>
                  <a:pt x="-8186" y="648524"/>
                  <a:pt x="13973" y="583132"/>
                  <a:pt x="0" y="445008"/>
                </a:cubicBezTo>
                <a:cubicBezTo>
                  <a:pt x="-13973" y="306884"/>
                  <a:pt x="18080" y="261148"/>
                  <a:pt x="0" y="152403"/>
                </a:cubicBezTo>
                <a:close/>
              </a:path>
            </a:pathLst>
          </a:custGeom>
          <a:solidFill>
            <a:srgbClr val="86C157">
              <a:lumMod val="75000"/>
              <a:alpha val="50000"/>
            </a:srgbClr>
          </a:solidFill>
          <a:ln>
            <a:solidFill>
              <a:sysClr val="window" lastClr="FFFFFF">
                <a:lumMod val="65000"/>
              </a:sysClr>
            </a:solidFill>
            <a:extLst>
              <a:ext uri="{C807C97D-BFC1-408E-A445-0C87EB9F89A2}">
                <ask:lineSketchStyleProps xmlns:ask="http://schemas.microsoft.com/office/drawing/2018/sketchyshapes" sd="4194703482">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PROD</a:t>
            </a:r>
          </a:p>
        </p:txBody>
      </p:sp>
      <p:cxnSp>
        <p:nvCxnSpPr>
          <p:cNvPr id="79" name="Connecteur droit avec flèche 78">
            <a:extLst>
              <a:ext uri="{FF2B5EF4-FFF2-40B4-BE49-F238E27FC236}">
                <a16:creationId xmlns:a16="http://schemas.microsoft.com/office/drawing/2014/main" id="{BA6B439D-1BA4-F060-0A6C-A8A7A5B8E4FA}"/>
              </a:ext>
            </a:extLst>
          </p:cNvPr>
          <p:cNvCxnSpPr>
            <a:cxnSpLocks/>
            <a:endCxn id="76" idx="1"/>
          </p:cNvCxnSpPr>
          <p:nvPr/>
        </p:nvCxnSpPr>
        <p:spPr>
          <a:xfrm>
            <a:off x="3195829" y="1643498"/>
            <a:ext cx="1214252" cy="0"/>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cxnSp>
        <p:nvCxnSpPr>
          <p:cNvPr id="80" name="Connecteur droit avec flèche 79">
            <a:extLst>
              <a:ext uri="{FF2B5EF4-FFF2-40B4-BE49-F238E27FC236}">
                <a16:creationId xmlns:a16="http://schemas.microsoft.com/office/drawing/2014/main" id="{A76BC15B-BAC5-6DC3-ABCC-F570F050E79A}"/>
              </a:ext>
            </a:extLst>
          </p:cNvPr>
          <p:cNvCxnSpPr>
            <a:cxnSpLocks/>
            <a:stCxn id="76" idx="3"/>
            <a:endCxn id="77" idx="1"/>
          </p:cNvCxnSpPr>
          <p:nvPr/>
        </p:nvCxnSpPr>
        <p:spPr>
          <a:xfrm flipV="1">
            <a:off x="5324481" y="1643497"/>
            <a:ext cx="1470019" cy="1"/>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cxnSp>
        <p:nvCxnSpPr>
          <p:cNvPr id="81" name="Connecteur droit avec flèche 80">
            <a:extLst>
              <a:ext uri="{FF2B5EF4-FFF2-40B4-BE49-F238E27FC236}">
                <a16:creationId xmlns:a16="http://schemas.microsoft.com/office/drawing/2014/main" id="{275CBD5D-4FAD-4D38-F476-5230EC9B4CEE}"/>
              </a:ext>
            </a:extLst>
          </p:cNvPr>
          <p:cNvCxnSpPr>
            <a:cxnSpLocks/>
            <a:stCxn id="77" idx="3"/>
            <a:endCxn id="78" idx="1"/>
          </p:cNvCxnSpPr>
          <p:nvPr/>
        </p:nvCxnSpPr>
        <p:spPr>
          <a:xfrm>
            <a:off x="7708900" y="1643497"/>
            <a:ext cx="1264428" cy="5964"/>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pic>
        <p:nvPicPr>
          <p:cNvPr id="82" name="Image 81">
            <a:extLst>
              <a:ext uri="{FF2B5EF4-FFF2-40B4-BE49-F238E27FC236}">
                <a16:creationId xmlns:a16="http://schemas.microsoft.com/office/drawing/2014/main" id="{C15A838A-36FC-9329-2044-A3F737673C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42" b="97009" l="10000" r="90000">
                        <a14:foregroundMark x1="25882" y1="5342" x2="74706" y2="9188"/>
                        <a14:foregroundMark x1="38235" y1="94872" x2="38235" y2="94872"/>
                        <a14:foregroundMark x1="63529" y1="97009" x2="60000" y2="74145"/>
                      </a14:backgroundRemoval>
                    </a14:imgEffect>
                  </a14:imgLayer>
                </a14:imgProps>
              </a:ext>
            </a:extLst>
          </a:blip>
          <a:stretch>
            <a:fillRect/>
          </a:stretch>
        </p:blipFill>
        <p:spPr>
          <a:xfrm>
            <a:off x="5362944" y="1094867"/>
            <a:ext cx="398578" cy="1097261"/>
          </a:xfrm>
          <a:prstGeom prst="rect">
            <a:avLst/>
          </a:prstGeom>
        </p:spPr>
      </p:pic>
      <p:pic>
        <p:nvPicPr>
          <p:cNvPr id="83" name="Image 82">
            <a:extLst>
              <a:ext uri="{FF2B5EF4-FFF2-40B4-BE49-F238E27FC236}">
                <a16:creationId xmlns:a16="http://schemas.microsoft.com/office/drawing/2014/main" id="{3165A427-D845-F993-FC7D-00DA2D37E3A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219" b="98069" l="9559" r="89706">
                        <a14:foregroundMark x1="57353" y1="48712" x2="43382" y2="15880"/>
                        <a14:foregroundMark x1="33088" y1="47854" x2="25000" y2="34979"/>
                        <a14:foregroundMark x1="20588" y1="31330" x2="16176" y2="62446"/>
                        <a14:foregroundMark x1="80147" y1="62876" x2="77206" y2="33047"/>
                        <a14:foregroundMark x1="69118" y1="14378" x2="46324" y2="6867"/>
                        <a14:foregroundMark x1="16176" y1="13948" x2="33088" y2="6438"/>
                        <a14:foregroundMark x1="43382" y1="3433" x2="66176" y2="3863"/>
                        <a14:foregroundMark x1="57353" y1="89485" x2="54412" y2="71888"/>
                        <a14:foregroundMark x1="23529" y1="98069" x2="38971" y2="66524"/>
                        <a14:backgroundMark x1="8824" y1="78541" x2="8824" y2="78541"/>
                        <a14:backgroundMark x1="13235" y1="82833" x2="13235" y2="82833"/>
                        <a14:backgroundMark x1="7353" y1="96781" x2="7353" y2="96781"/>
                        <a14:backgroundMark x1="5882" y1="94850" x2="7353" y2="87339"/>
                      </a14:backgroundRemoval>
                    </a14:imgEffect>
                  </a14:imgLayer>
                </a14:imgProps>
              </a:ext>
            </a:extLst>
          </a:blip>
          <a:stretch>
            <a:fillRect/>
          </a:stretch>
        </p:blipFill>
        <p:spPr>
          <a:xfrm>
            <a:off x="9935045" y="1174490"/>
            <a:ext cx="298733" cy="1023601"/>
          </a:xfrm>
          <a:prstGeom prst="rect">
            <a:avLst/>
          </a:prstGeom>
        </p:spPr>
      </p:pic>
      <p:pic>
        <p:nvPicPr>
          <p:cNvPr id="84" name="Image 83">
            <a:extLst>
              <a:ext uri="{FF2B5EF4-FFF2-40B4-BE49-F238E27FC236}">
                <a16:creationId xmlns:a16="http://schemas.microsoft.com/office/drawing/2014/main" id="{BF6F6790-7220-4FC4-7117-08BC7BF9754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794" b="98712" l="769" r="90000">
                        <a14:foregroundMark x1="37692" y1="5794" x2="42308" y2="92918"/>
                        <a14:foregroundMark x1="66923" y1="98927" x2="56154" y2="43133"/>
                        <a14:foregroundMark x1="72308" y1="63090" x2="69231" y2="32618"/>
                        <a14:foregroundMark x1="74615" y1="59442" x2="72308" y2="38627"/>
                        <a14:foregroundMark x1="63846" y1="16953" x2="63846" y2="16953"/>
                        <a14:foregroundMark x1="66923" y1="14807" x2="66923" y2="19957"/>
                        <a14:foregroundMark x1="63846" y1="18455" x2="63846" y2="12661"/>
                        <a14:foregroundMark x1="72308" y1="13948" x2="72308" y2="21459"/>
                        <a14:foregroundMark x1="69231" y1="63948" x2="74615" y2="54292"/>
                        <a14:foregroundMark x1="80000" y1="57296" x2="83077" y2="65451"/>
                        <a14:foregroundMark x1="769" y1="59227" x2="11538" y2="60515"/>
                      </a14:backgroundRemoval>
                    </a14:imgEffect>
                  </a14:imgLayer>
                </a14:imgProps>
              </a:ext>
            </a:extLst>
          </a:blip>
          <a:stretch>
            <a:fillRect/>
          </a:stretch>
        </p:blipFill>
        <p:spPr>
          <a:xfrm>
            <a:off x="3024526" y="1141836"/>
            <a:ext cx="292999" cy="1050290"/>
          </a:xfrm>
          <a:prstGeom prst="rect">
            <a:avLst/>
          </a:prstGeom>
        </p:spPr>
      </p:pic>
      <p:sp>
        <p:nvSpPr>
          <p:cNvPr id="85" name="ZoneTexte 84">
            <a:extLst>
              <a:ext uri="{FF2B5EF4-FFF2-40B4-BE49-F238E27FC236}">
                <a16:creationId xmlns:a16="http://schemas.microsoft.com/office/drawing/2014/main" id="{B428D47A-DAC2-A53B-549A-B94ADE614CC5}"/>
              </a:ext>
            </a:extLst>
          </p:cNvPr>
          <p:cNvSpPr txBox="1"/>
          <p:nvPr/>
        </p:nvSpPr>
        <p:spPr>
          <a:xfrm>
            <a:off x="4356414" y="2251133"/>
            <a:ext cx="1071127" cy="261610"/>
          </a:xfrm>
          <a:prstGeom prst="rect">
            <a:avLst/>
          </a:prstGeom>
          <a:noFill/>
        </p:spPr>
        <p:txBody>
          <a:bodyPr wrap="none" rtlCol="0">
            <a:spAutoFit/>
          </a:bodyPr>
          <a:lstStyle/>
          <a:p>
            <a:pPr defTabSz="457200"/>
            <a:r>
              <a:rPr lang="fr-FR" sz="1100" dirty="0">
                <a:solidFill>
                  <a:prstClr val="black">
                    <a:lumMod val="50000"/>
                    <a:lumOff val="50000"/>
                  </a:prstClr>
                </a:solidFill>
                <a:latin typeface="Calibri" panose="020F0502020204030204" pitchFamily="34" charset="0"/>
                <a:cs typeface="Calibri" panose="020F0502020204030204" pitchFamily="34" charset="0"/>
              </a:rPr>
              <a:t>Recette métier </a:t>
            </a:r>
          </a:p>
        </p:txBody>
      </p:sp>
      <p:sp>
        <p:nvSpPr>
          <p:cNvPr id="86" name="ZoneTexte 85">
            <a:extLst>
              <a:ext uri="{FF2B5EF4-FFF2-40B4-BE49-F238E27FC236}">
                <a16:creationId xmlns:a16="http://schemas.microsoft.com/office/drawing/2014/main" id="{A8EC2191-F868-F6E9-520B-5E4CE208586E}"/>
              </a:ext>
            </a:extLst>
          </p:cNvPr>
          <p:cNvSpPr txBox="1"/>
          <p:nvPr/>
        </p:nvSpPr>
        <p:spPr>
          <a:xfrm>
            <a:off x="6563050" y="2225040"/>
            <a:ext cx="1377300" cy="261610"/>
          </a:xfrm>
          <a:prstGeom prst="rect">
            <a:avLst/>
          </a:prstGeom>
          <a:noFill/>
        </p:spPr>
        <p:txBody>
          <a:bodyPr wrap="none" rtlCol="0">
            <a:spAutoFit/>
          </a:bodyPr>
          <a:lstStyle/>
          <a:p>
            <a:pPr defTabSz="457200"/>
            <a:r>
              <a:rPr lang="fr-FR" sz="1100" dirty="0">
                <a:solidFill>
                  <a:prstClr val="black">
                    <a:lumMod val="50000"/>
                    <a:lumOff val="50000"/>
                  </a:prstClr>
                </a:solidFill>
                <a:latin typeface="Calibri" panose="020F0502020204030204" pitchFamily="34" charset="0"/>
                <a:cs typeface="Calibri" panose="020F0502020204030204" pitchFamily="34" charset="0"/>
              </a:rPr>
              <a:t>Validation de </a:t>
            </a:r>
            <a:r>
              <a:rPr lang="fr-FR" sz="1100" dirty="0" err="1">
                <a:solidFill>
                  <a:prstClr val="black">
                    <a:lumMod val="50000"/>
                    <a:lumOff val="50000"/>
                  </a:prstClr>
                </a:solidFill>
                <a:latin typeface="Calibri" panose="020F0502020204030204" pitchFamily="34" charset="0"/>
                <a:cs typeface="Calibri" panose="020F0502020204030204" pitchFamily="34" charset="0"/>
              </a:rPr>
              <a:t>l’install</a:t>
            </a:r>
            <a:endParaRPr lang="fr-FR" sz="1100" dirty="0">
              <a:solidFill>
                <a:prstClr val="black">
                  <a:lumMod val="50000"/>
                  <a:lumOff val="50000"/>
                </a:prstClr>
              </a:solidFill>
              <a:latin typeface="Calibri" panose="020F0502020204030204" pitchFamily="34" charset="0"/>
              <a:cs typeface="Calibri" panose="020F0502020204030204" pitchFamily="34" charset="0"/>
            </a:endParaRPr>
          </a:p>
        </p:txBody>
      </p:sp>
      <p:sp>
        <p:nvSpPr>
          <p:cNvPr id="87" name="ZoneTexte 86">
            <a:extLst>
              <a:ext uri="{FF2B5EF4-FFF2-40B4-BE49-F238E27FC236}">
                <a16:creationId xmlns:a16="http://schemas.microsoft.com/office/drawing/2014/main" id="{B01E588B-1406-C0EC-3B64-9068192D34F5}"/>
              </a:ext>
            </a:extLst>
          </p:cNvPr>
          <p:cNvSpPr txBox="1"/>
          <p:nvPr/>
        </p:nvSpPr>
        <p:spPr>
          <a:xfrm>
            <a:off x="9080110" y="2230084"/>
            <a:ext cx="700833" cy="261610"/>
          </a:xfrm>
          <a:prstGeom prst="rect">
            <a:avLst/>
          </a:prstGeom>
          <a:noFill/>
        </p:spPr>
        <p:txBody>
          <a:bodyPr wrap="none" rtlCol="0">
            <a:spAutoFit/>
          </a:bodyPr>
          <a:lstStyle/>
          <a:p>
            <a:pPr defTabSz="457200"/>
            <a:r>
              <a:rPr lang="fr-FR" sz="1100" dirty="0" err="1">
                <a:solidFill>
                  <a:prstClr val="black">
                    <a:lumMod val="50000"/>
                    <a:lumOff val="50000"/>
                  </a:prstClr>
                </a:solidFill>
                <a:latin typeface="Calibri" panose="020F0502020204030204" pitchFamily="34" charset="0"/>
                <a:cs typeface="Calibri" panose="020F0502020204030204" pitchFamily="34" charset="0"/>
              </a:rPr>
              <a:t>Let’s</a:t>
            </a:r>
            <a:r>
              <a:rPr lang="fr-FR" sz="1100" dirty="0">
                <a:solidFill>
                  <a:prstClr val="black">
                    <a:lumMod val="50000"/>
                    <a:lumOff val="50000"/>
                  </a:prstClr>
                </a:solidFill>
                <a:latin typeface="Calibri" panose="020F0502020204030204" pitchFamily="34" charset="0"/>
                <a:cs typeface="Calibri" panose="020F0502020204030204" pitchFamily="34" charset="0"/>
              </a:rPr>
              <a:t> go !</a:t>
            </a:r>
          </a:p>
        </p:txBody>
      </p:sp>
      <p:sp>
        <p:nvSpPr>
          <p:cNvPr id="88" name="ZoneTexte 87">
            <a:extLst>
              <a:ext uri="{FF2B5EF4-FFF2-40B4-BE49-F238E27FC236}">
                <a16:creationId xmlns:a16="http://schemas.microsoft.com/office/drawing/2014/main" id="{D3FC1D7B-272D-6F77-CA7B-4742369473F4}"/>
              </a:ext>
            </a:extLst>
          </p:cNvPr>
          <p:cNvSpPr txBox="1"/>
          <p:nvPr/>
        </p:nvSpPr>
        <p:spPr>
          <a:xfrm>
            <a:off x="2276666" y="2223935"/>
            <a:ext cx="473206" cy="261610"/>
          </a:xfrm>
          <a:prstGeom prst="rect">
            <a:avLst/>
          </a:prstGeom>
          <a:noFill/>
        </p:spPr>
        <p:txBody>
          <a:bodyPr wrap="none" rtlCol="0">
            <a:spAutoFit/>
          </a:bodyPr>
          <a:lstStyle/>
          <a:p>
            <a:pPr defTabSz="457200"/>
            <a:r>
              <a:rPr lang="fr-FR" sz="1100" dirty="0" err="1">
                <a:solidFill>
                  <a:prstClr val="black">
                    <a:lumMod val="50000"/>
                    <a:lumOff val="50000"/>
                  </a:prstClr>
                </a:solidFill>
                <a:latin typeface="Calibri" panose="020F0502020204030204" pitchFamily="34" charset="0"/>
                <a:cs typeface="Calibri" panose="020F0502020204030204" pitchFamily="34" charset="0"/>
              </a:rPr>
              <a:t>Build</a:t>
            </a:r>
            <a:endParaRPr lang="fr-FR" sz="1100" dirty="0">
              <a:solidFill>
                <a:prstClr val="black">
                  <a:lumMod val="50000"/>
                  <a:lumOff val="50000"/>
                </a:prstClr>
              </a:solidFill>
              <a:latin typeface="Calibri" panose="020F0502020204030204" pitchFamily="34" charset="0"/>
              <a:cs typeface="Calibri" panose="020F0502020204030204" pitchFamily="34" charset="0"/>
            </a:endParaRPr>
          </a:p>
        </p:txBody>
      </p:sp>
      <p:pic>
        <p:nvPicPr>
          <p:cNvPr id="89" name="Image 88">
            <a:extLst>
              <a:ext uri="{FF2B5EF4-FFF2-40B4-BE49-F238E27FC236}">
                <a16:creationId xmlns:a16="http://schemas.microsoft.com/office/drawing/2014/main" id="{9B5B7BDD-A3A1-8F60-023F-28ED017E0E6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701" b="99145" l="8904" r="89041">
                        <a14:foregroundMark x1="51370" y1="23718" x2="48630" y2="16453"/>
                        <a14:foregroundMark x1="40411" y1="8547" x2="48630" y2="4701"/>
                        <a14:foregroundMark x1="48630" y1="8974" x2="63014" y2="8974"/>
                        <a14:foregroundMark x1="72603" y1="19017" x2="72603" y2="16453"/>
                        <a14:foregroundMark x1="22603" y1="21154" x2="22603" y2="17735"/>
                        <a14:foregroundMark x1="79452" y1="64530" x2="80822" y2="55769"/>
                        <a14:foregroundMark x1="22603" y1="64957" x2="10274" y2="57051"/>
                        <a14:foregroundMark x1="30822" y1="99145" x2="33562" y2="92094"/>
                        <a14:foregroundMark x1="60274" y1="97863" x2="60274" y2="92949"/>
                      </a14:backgroundRemoval>
                    </a14:imgEffect>
                  </a14:imgLayer>
                </a14:imgProps>
              </a:ext>
            </a:extLst>
          </a:blip>
          <a:stretch>
            <a:fillRect/>
          </a:stretch>
        </p:blipFill>
        <p:spPr>
          <a:xfrm>
            <a:off x="7789696" y="1155182"/>
            <a:ext cx="327654" cy="1050290"/>
          </a:xfrm>
          <a:prstGeom prst="rect">
            <a:avLst/>
          </a:prstGeom>
        </p:spPr>
      </p:pic>
      <p:pic>
        <p:nvPicPr>
          <p:cNvPr id="91" name="Image 90">
            <a:extLst>
              <a:ext uri="{FF2B5EF4-FFF2-40B4-BE49-F238E27FC236}">
                <a16:creationId xmlns:a16="http://schemas.microsoft.com/office/drawing/2014/main" id="{ABD1D284-09A9-F366-422C-8FE183DC279C}"/>
              </a:ext>
            </a:extLst>
          </p:cNvPr>
          <p:cNvPicPr>
            <a:picLocks noChangeAspect="1"/>
          </p:cNvPicPr>
          <p:nvPr/>
        </p:nvPicPr>
        <p:blipFill>
          <a:blip r:embed="rId3">
            <a:duotone>
              <a:srgbClr val="AABED7">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1225024" y="4384847"/>
            <a:ext cx="914400" cy="819955"/>
          </a:xfrm>
          <a:prstGeom prst="rect">
            <a:avLst/>
          </a:prstGeom>
        </p:spPr>
      </p:pic>
      <p:pic>
        <p:nvPicPr>
          <p:cNvPr id="92" name="Image 91">
            <a:extLst>
              <a:ext uri="{FF2B5EF4-FFF2-40B4-BE49-F238E27FC236}">
                <a16:creationId xmlns:a16="http://schemas.microsoft.com/office/drawing/2014/main" id="{4F4FCAC1-69D1-6C07-F282-97175CD21148}"/>
              </a:ext>
            </a:extLst>
          </p:cNvPr>
          <p:cNvPicPr>
            <a:picLocks noChangeAspect="1"/>
          </p:cNvPicPr>
          <p:nvPr/>
        </p:nvPicPr>
        <p:blipFill>
          <a:blip r:embed="rId3">
            <a:duotone>
              <a:srgbClr val="A35DD1">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848602" y="4553318"/>
            <a:ext cx="914400" cy="819955"/>
          </a:xfrm>
          <a:prstGeom prst="rect">
            <a:avLst/>
          </a:prstGeom>
        </p:spPr>
      </p:pic>
      <p:pic>
        <p:nvPicPr>
          <p:cNvPr id="93" name="Image 92">
            <a:extLst>
              <a:ext uri="{FF2B5EF4-FFF2-40B4-BE49-F238E27FC236}">
                <a16:creationId xmlns:a16="http://schemas.microsoft.com/office/drawing/2014/main" id="{29507463-2C8D-D98D-BDA3-DE530CF4F93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454735" y="4717675"/>
            <a:ext cx="914400" cy="819955"/>
          </a:xfrm>
          <a:prstGeom prst="rect">
            <a:avLst/>
          </a:prstGeom>
        </p:spPr>
      </p:pic>
      <p:pic>
        <p:nvPicPr>
          <p:cNvPr id="94" name="Image 93">
            <a:extLst>
              <a:ext uri="{FF2B5EF4-FFF2-40B4-BE49-F238E27FC236}">
                <a16:creationId xmlns:a16="http://schemas.microsoft.com/office/drawing/2014/main" id="{883EC80A-BE32-8E71-5914-0FA603BC946F}"/>
              </a:ext>
            </a:extLst>
          </p:cNvPr>
          <p:cNvPicPr>
            <a:picLocks noChangeAspect="1"/>
          </p:cNvPicPr>
          <p:nvPr/>
        </p:nvPicPr>
        <p:blipFill>
          <a:blip r:embed="rId3">
            <a:duotone>
              <a:srgbClr val="D99C3F">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1008242" y="4047905"/>
            <a:ext cx="914400" cy="819955"/>
          </a:xfrm>
          <a:prstGeom prst="rect">
            <a:avLst/>
          </a:prstGeom>
        </p:spPr>
      </p:pic>
      <p:pic>
        <p:nvPicPr>
          <p:cNvPr id="95" name="Image 94">
            <a:extLst>
              <a:ext uri="{FF2B5EF4-FFF2-40B4-BE49-F238E27FC236}">
                <a16:creationId xmlns:a16="http://schemas.microsoft.com/office/drawing/2014/main" id="{0241486A-9AB1-99C2-D6CA-41E219691F64}"/>
              </a:ext>
            </a:extLst>
          </p:cNvPr>
          <p:cNvPicPr>
            <a:picLocks noChangeAspect="1"/>
          </p:cNvPicPr>
          <p:nvPr/>
        </p:nvPicPr>
        <p:blipFill>
          <a:blip r:embed="rId3">
            <a:duotone>
              <a:srgbClr val="4BCAAD">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579613" y="4216376"/>
            <a:ext cx="914400" cy="819955"/>
          </a:xfrm>
          <a:prstGeom prst="rect">
            <a:avLst/>
          </a:prstGeom>
        </p:spPr>
      </p:pic>
      <p:pic>
        <p:nvPicPr>
          <p:cNvPr id="96" name="Image 95">
            <a:extLst>
              <a:ext uri="{FF2B5EF4-FFF2-40B4-BE49-F238E27FC236}">
                <a16:creationId xmlns:a16="http://schemas.microsoft.com/office/drawing/2014/main" id="{907FBB08-927D-D86F-2878-E9BB0167695B}"/>
              </a:ext>
            </a:extLst>
          </p:cNvPr>
          <p:cNvPicPr>
            <a:picLocks noChangeAspect="1"/>
          </p:cNvPicPr>
          <p:nvPr/>
        </p:nvPicPr>
        <p:blipFill>
          <a:blip r:embed="rId3">
            <a:duotone>
              <a:srgbClr val="2FA3EE">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761314" y="3703408"/>
            <a:ext cx="914400" cy="819955"/>
          </a:xfrm>
          <a:prstGeom prst="rect">
            <a:avLst/>
          </a:prstGeom>
        </p:spPr>
      </p:pic>
      <p:sp>
        <p:nvSpPr>
          <p:cNvPr id="97" name="Rectangle 96">
            <a:extLst>
              <a:ext uri="{FF2B5EF4-FFF2-40B4-BE49-F238E27FC236}">
                <a16:creationId xmlns:a16="http://schemas.microsoft.com/office/drawing/2014/main" id="{8CED6C6B-BA3B-82BB-45B8-6B2A9F4921CD}"/>
              </a:ext>
            </a:extLst>
          </p:cNvPr>
          <p:cNvSpPr/>
          <p:nvPr/>
        </p:nvSpPr>
        <p:spPr>
          <a:xfrm rot="21279862">
            <a:off x="546101" y="3273490"/>
            <a:ext cx="1267779" cy="267466"/>
          </a:xfrm>
          <a:custGeom>
            <a:avLst/>
            <a:gdLst>
              <a:gd name="connsiteX0" fmla="*/ 0 w 1267779"/>
              <a:gd name="connsiteY0" fmla="*/ 0 h 267466"/>
              <a:gd name="connsiteX1" fmla="*/ 1267779 w 1267779"/>
              <a:gd name="connsiteY1" fmla="*/ 0 h 267466"/>
              <a:gd name="connsiteX2" fmla="*/ 1267779 w 1267779"/>
              <a:gd name="connsiteY2" fmla="*/ 267466 h 267466"/>
              <a:gd name="connsiteX3" fmla="*/ 0 w 1267779"/>
              <a:gd name="connsiteY3" fmla="*/ 267466 h 267466"/>
              <a:gd name="connsiteX4" fmla="*/ 0 w 1267779"/>
              <a:gd name="connsiteY4" fmla="*/ 0 h 2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779" h="267466" fill="none" extrusionOk="0">
                <a:moveTo>
                  <a:pt x="0" y="0"/>
                </a:moveTo>
                <a:cubicBezTo>
                  <a:pt x="499936" y="36817"/>
                  <a:pt x="852878" y="-61743"/>
                  <a:pt x="1267779" y="0"/>
                </a:cubicBezTo>
                <a:cubicBezTo>
                  <a:pt x="1272991" y="117315"/>
                  <a:pt x="1251959" y="190661"/>
                  <a:pt x="1267779" y="267466"/>
                </a:cubicBezTo>
                <a:cubicBezTo>
                  <a:pt x="1009904" y="220300"/>
                  <a:pt x="548096" y="173303"/>
                  <a:pt x="0" y="267466"/>
                </a:cubicBezTo>
                <a:cubicBezTo>
                  <a:pt x="23816" y="193064"/>
                  <a:pt x="-6090" y="56439"/>
                  <a:pt x="0" y="0"/>
                </a:cubicBezTo>
                <a:close/>
              </a:path>
              <a:path w="1267779" h="267466" stroke="0" extrusionOk="0">
                <a:moveTo>
                  <a:pt x="0" y="0"/>
                </a:moveTo>
                <a:cubicBezTo>
                  <a:pt x="186395" y="74223"/>
                  <a:pt x="648657" y="-703"/>
                  <a:pt x="1267779" y="0"/>
                </a:cubicBezTo>
                <a:cubicBezTo>
                  <a:pt x="1277555" y="130986"/>
                  <a:pt x="1280489" y="166976"/>
                  <a:pt x="1267779" y="267466"/>
                </a:cubicBezTo>
                <a:cubicBezTo>
                  <a:pt x="1016265" y="331905"/>
                  <a:pt x="286583" y="321924"/>
                  <a:pt x="0" y="267466"/>
                </a:cubicBezTo>
                <a:cubicBezTo>
                  <a:pt x="-6373" y="138866"/>
                  <a:pt x="17322" y="109026"/>
                  <a:pt x="0" y="0"/>
                </a:cubicBezTo>
                <a:close/>
              </a:path>
            </a:pathLst>
          </a:custGeom>
          <a:solidFill>
            <a:sysClr val="window" lastClr="FFFFFF">
              <a:lumMod val="95000"/>
            </a:sysClr>
          </a:solidFill>
          <a:ln w="3175" cap="flat" cmpd="sng" algn="ctr">
            <a:solidFill>
              <a:sysClr val="window" lastClr="FFFFFF">
                <a:lumMod val="50000"/>
              </a:sysClr>
            </a:solidFill>
            <a:prstDash val="solid"/>
            <a:extLst>
              <a:ext uri="{C807C97D-BFC1-408E-A445-0C87EB9F89A2}">
                <ask:lineSketchStyleProps xmlns:ask="http://schemas.microsoft.com/office/drawing/2018/sketchyshapes" sd="3789024854">
                  <a:prstGeom prst="rect">
                    <a:avLst/>
                  </a:prstGeom>
                  <ask:type>
                    <ask:lineSketchCurved/>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fr-FR" sz="32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endParaRPr>
          </a:p>
        </p:txBody>
      </p:sp>
      <p:sp>
        <p:nvSpPr>
          <p:cNvPr id="98" name="ZoneTexte 97">
            <a:extLst>
              <a:ext uri="{FF2B5EF4-FFF2-40B4-BE49-F238E27FC236}">
                <a16:creationId xmlns:a16="http://schemas.microsoft.com/office/drawing/2014/main" id="{711CB9B1-EBC6-78EF-6917-F0216FEA8FA7}"/>
              </a:ext>
            </a:extLst>
          </p:cNvPr>
          <p:cNvSpPr txBox="1"/>
          <p:nvPr/>
        </p:nvSpPr>
        <p:spPr>
          <a:xfrm rot="21279862">
            <a:off x="622882" y="3243717"/>
            <a:ext cx="1268227" cy="307777"/>
          </a:xfrm>
          <a:prstGeom prst="rect">
            <a:avLst/>
          </a:prstGeom>
          <a:noFill/>
        </p:spPr>
        <p:txBody>
          <a:bodyPr wrap="square" rtlCol="0">
            <a:spAutoFit/>
          </a:bodyPr>
          <a:lstStyle/>
          <a:p>
            <a:pPr defTabSz="457200"/>
            <a:r>
              <a:rPr lang="fr-FR" sz="1400" dirty="0">
                <a:solidFill>
                  <a:srgbClr val="C00000"/>
                </a:solidFill>
                <a:latin typeface="Calibri" panose="020F0502020204030204" pitchFamily="34" charset="0"/>
                <a:cs typeface="Calibri" panose="020F0502020204030204" pitchFamily="34" charset="0"/>
              </a:rPr>
              <a:t>Les solutions !</a:t>
            </a:r>
          </a:p>
        </p:txBody>
      </p:sp>
      <p:pic>
        <p:nvPicPr>
          <p:cNvPr id="99" name="Image 98">
            <a:extLst>
              <a:ext uri="{FF2B5EF4-FFF2-40B4-BE49-F238E27FC236}">
                <a16:creationId xmlns:a16="http://schemas.microsoft.com/office/drawing/2014/main" id="{0325B039-B2C4-7C19-0BBE-29C76AC71ED1}"/>
              </a:ext>
            </a:extLst>
          </p:cNvPr>
          <p:cNvPicPr>
            <a:picLocks noChangeAspect="1"/>
          </p:cNvPicPr>
          <p:nvPr/>
        </p:nvPicPr>
        <p:blipFill>
          <a:blip r:embed="rId13">
            <a:grayscl/>
            <a:extLst>
              <a:ext uri="{BEBA8EAE-BF5A-486C-A8C5-ECC9F3942E4B}">
                <a14:imgProps xmlns:a14="http://schemas.microsoft.com/office/drawing/2010/main">
                  <a14:imgLayer r:embed="rId14">
                    <a14:imgEffect>
                      <a14:backgroundRemoval t="10000" b="90000" l="10000" r="90000">
                        <a14:foregroundMark x1="38889" y1="29825" x2="38889" y2="29825"/>
                        <a14:foregroundMark x1="22222" y1="58772" x2="22222" y2="58772"/>
                        <a14:foregroundMark x1="40000" y1="88596" x2="40000" y2="88596"/>
                        <a14:foregroundMark x1="73333" y1="21053" x2="73333" y2="21053"/>
                        <a14:foregroundMark x1="60000" y1="24561" x2="60000" y2="24561"/>
                        <a14:foregroundMark x1="41111" y1="56140" x2="41111" y2="56140"/>
                        <a14:foregroundMark x1="61111" y1="57895" x2="61111" y2="57895"/>
                      </a14:backgroundRemoval>
                    </a14:imgEffect>
                  </a14:imgLayer>
                </a14:imgProps>
              </a:ext>
            </a:extLst>
          </a:blip>
          <a:stretch>
            <a:fillRect/>
          </a:stretch>
        </p:blipFill>
        <p:spPr>
          <a:xfrm rot="21279862">
            <a:off x="1028819" y="3092577"/>
            <a:ext cx="185836" cy="235392"/>
          </a:xfrm>
          <a:prstGeom prst="rect">
            <a:avLst/>
          </a:prstGeom>
        </p:spPr>
      </p:pic>
      <p:pic>
        <p:nvPicPr>
          <p:cNvPr id="102" name="Image 101">
            <a:extLst>
              <a:ext uri="{FF2B5EF4-FFF2-40B4-BE49-F238E27FC236}">
                <a16:creationId xmlns:a16="http://schemas.microsoft.com/office/drawing/2014/main" id="{7909C0A6-5C99-A95E-FD55-DAE43F02A7B4}"/>
              </a:ext>
            </a:extLst>
          </p:cNvPr>
          <p:cNvPicPr>
            <a:picLocks noChangeAspect="1"/>
          </p:cNvPicPr>
          <p:nvPr/>
        </p:nvPicPr>
        <p:blipFill>
          <a:blip r:embed="rId3">
            <a:duotone>
              <a:srgbClr val="AABED7">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3331680" y="2746000"/>
            <a:ext cx="683858" cy="613225"/>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03" name="Encre 102">
                <a:extLst>
                  <a:ext uri="{FF2B5EF4-FFF2-40B4-BE49-F238E27FC236}">
                    <a16:creationId xmlns:a16="http://schemas.microsoft.com/office/drawing/2014/main" id="{6659BD82-3027-5E77-8A6A-7F84B88494F0}"/>
                  </a:ext>
                </a:extLst>
              </p14:cNvPr>
              <p14:cNvContentPartPr/>
              <p14:nvPr/>
            </p14:nvContentPartPr>
            <p14:xfrm>
              <a:off x="2677420" y="2649287"/>
              <a:ext cx="401113" cy="376163"/>
            </p14:xfrm>
          </p:contentPart>
        </mc:Choice>
        <mc:Fallback xmlns="">
          <p:pic>
            <p:nvPicPr>
              <p:cNvPr id="103" name="Encre 102">
                <a:extLst>
                  <a:ext uri="{FF2B5EF4-FFF2-40B4-BE49-F238E27FC236}">
                    <a16:creationId xmlns:a16="http://schemas.microsoft.com/office/drawing/2014/main" id="{6659BD82-3027-5E77-8A6A-7F84B88494F0}"/>
                  </a:ext>
                </a:extLst>
              </p:cNvPr>
              <p:cNvPicPr/>
              <p:nvPr/>
            </p:nvPicPr>
            <p:blipFill>
              <a:blip r:embed="rId16"/>
              <a:stretch>
                <a:fillRect/>
              </a:stretch>
            </p:blipFill>
            <p:spPr>
              <a:xfrm>
                <a:off x="2614409" y="2271324"/>
                <a:ext cx="526776" cy="113172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04" name="Encre 103">
                <a:extLst>
                  <a:ext uri="{FF2B5EF4-FFF2-40B4-BE49-F238E27FC236}">
                    <a16:creationId xmlns:a16="http://schemas.microsoft.com/office/drawing/2014/main" id="{23610AB1-4EF2-26EF-F7DB-D60F1FAAB922}"/>
                  </a:ext>
                </a:extLst>
              </p14:cNvPr>
              <p14:cNvContentPartPr/>
              <p14:nvPr/>
            </p14:nvContentPartPr>
            <p14:xfrm>
              <a:off x="4185852" y="2670635"/>
              <a:ext cx="481235" cy="283990"/>
            </p14:xfrm>
          </p:contentPart>
        </mc:Choice>
        <mc:Fallback xmlns="">
          <p:pic>
            <p:nvPicPr>
              <p:cNvPr id="104" name="Encre 103">
                <a:extLst>
                  <a:ext uri="{FF2B5EF4-FFF2-40B4-BE49-F238E27FC236}">
                    <a16:creationId xmlns:a16="http://schemas.microsoft.com/office/drawing/2014/main" id="{23610AB1-4EF2-26EF-F7DB-D60F1FAAB922}"/>
                  </a:ext>
                </a:extLst>
              </p:cNvPr>
              <p:cNvPicPr/>
              <p:nvPr/>
            </p:nvPicPr>
            <p:blipFill>
              <a:blip r:embed="rId18"/>
              <a:stretch>
                <a:fillRect/>
              </a:stretch>
            </p:blipFill>
            <p:spPr>
              <a:xfrm>
                <a:off x="4122910" y="2292702"/>
                <a:ext cx="606759" cy="1039497"/>
              </a:xfrm>
              <a:prstGeom prst="rect">
                <a:avLst/>
              </a:prstGeom>
            </p:spPr>
          </p:pic>
        </mc:Fallback>
      </mc:AlternateContent>
      <p:sp>
        <p:nvSpPr>
          <p:cNvPr id="105" name="ZoneTexte 104">
            <a:extLst>
              <a:ext uri="{FF2B5EF4-FFF2-40B4-BE49-F238E27FC236}">
                <a16:creationId xmlns:a16="http://schemas.microsoft.com/office/drawing/2014/main" id="{88A396E7-C7A6-E613-2A3B-3FED7EB92236}"/>
              </a:ext>
            </a:extLst>
          </p:cNvPr>
          <p:cNvSpPr txBox="1"/>
          <p:nvPr/>
        </p:nvSpPr>
        <p:spPr>
          <a:xfrm>
            <a:off x="2047484" y="2841623"/>
            <a:ext cx="814325" cy="523220"/>
          </a:xfrm>
          <a:prstGeom prst="rect">
            <a:avLst/>
          </a:prstGeom>
          <a:noFill/>
        </p:spPr>
        <p:txBody>
          <a:bodyPr wrap="none" rtlCol="0">
            <a:spAutoFit/>
          </a:bodyPr>
          <a:lstStyle/>
          <a:p>
            <a:pP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Exporter</a:t>
            </a:r>
          </a:p>
          <a:p>
            <a:pPr defTabSz="457200"/>
            <a:endParaRPr lang="fr-FR" sz="1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6" name="ZoneTexte 105">
            <a:extLst>
              <a:ext uri="{FF2B5EF4-FFF2-40B4-BE49-F238E27FC236}">
                <a16:creationId xmlns:a16="http://schemas.microsoft.com/office/drawing/2014/main" id="{FF1F2634-9DBA-AE8E-BB6B-94F22BC9427F}"/>
              </a:ext>
            </a:extLst>
          </p:cNvPr>
          <p:cNvSpPr txBox="1"/>
          <p:nvPr/>
        </p:nvSpPr>
        <p:spPr>
          <a:xfrm>
            <a:off x="4456508" y="2821731"/>
            <a:ext cx="835165" cy="523220"/>
          </a:xfrm>
          <a:prstGeom prst="rect">
            <a:avLst/>
          </a:prstGeom>
          <a:noFill/>
        </p:spPr>
        <p:txBody>
          <a:bodyPr wrap="none" rtlCol="0">
            <a:spAutoFit/>
          </a:bodyPr>
          <a:lstStyle/>
          <a:p>
            <a:pP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Importer</a:t>
            </a:r>
          </a:p>
          <a:p>
            <a:pPr defTabSz="457200"/>
            <a:endParaRPr lang="fr-FR" sz="1400" dirty="0">
              <a:solidFill>
                <a:prstClr val="black">
                  <a:lumMod val="50000"/>
                  <a:lumOff val="50000"/>
                </a:prstClr>
              </a:solidFill>
              <a:latin typeface="Calibri" panose="020F0502020204030204" pitchFamily="34" charset="0"/>
              <a:cs typeface="Calibri" panose="020F0502020204030204" pitchFamily="34" charset="0"/>
            </a:endParaRPr>
          </a:p>
        </p:txBody>
      </p:sp>
      <p:sp>
        <p:nvSpPr>
          <p:cNvPr id="150" name="ZoneTexte 149">
            <a:extLst>
              <a:ext uri="{FF2B5EF4-FFF2-40B4-BE49-F238E27FC236}">
                <a16:creationId xmlns:a16="http://schemas.microsoft.com/office/drawing/2014/main" id="{C1AF66D0-7349-7CE9-2D2A-7C5771D7039A}"/>
              </a:ext>
            </a:extLst>
          </p:cNvPr>
          <p:cNvSpPr txBox="1"/>
          <p:nvPr/>
        </p:nvSpPr>
        <p:spPr>
          <a:xfrm>
            <a:off x="289811" y="5535474"/>
            <a:ext cx="1196161" cy="253916"/>
          </a:xfrm>
          <a:prstGeom prst="rect">
            <a:avLst/>
          </a:prstGeom>
          <a:noFill/>
        </p:spPr>
        <p:txBody>
          <a:bodyPr wrap="none" rtlCol="0">
            <a:spAutoFit/>
          </a:bodyPr>
          <a:lstStyle/>
          <a:p>
            <a:pPr defTabSz="457200"/>
            <a:r>
              <a:rPr lang="fr-FR" sz="1050" b="1" dirty="0">
                <a:solidFill>
                  <a:schemeClr val="tx1">
                    <a:lumMod val="75000"/>
                    <a:lumOff val="25000"/>
                  </a:schemeClr>
                </a:solidFill>
                <a:latin typeface="Segoe UI" panose="020B0502040204020203" pitchFamily="34" charset="0"/>
                <a:cs typeface="Segoe UI" panose="020B0502040204020203" pitchFamily="34" charset="0"/>
              </a:rPr>
              <a:t>Editeur</a:t>
            </a:r>
            <a:r>
              <a:rPr lang="fr-FR" sz="1050" dirty="0">
                <a:solidFill>
                  <a:schemeClr val="tx1">
                    <a:lumMod val="75000"/>
                    <a:lumOff val="25000"/>
                  </a:schemeClr>
                </a:solidFill>
                <a:latin typeface="Segoe UI" panose="020B0502040204020203" pitchFamily="34" charset="0"/>
                <a:cs typeface="Segoe UI" panose="020B0502040204020203" pitchFamily="34" charset="0"/>
              </a:rPr>
              <a:t> : </a:t>
            </a:r>
            <a:r>
              <a:rPr lang="fr-FR" sz="1050" dirty="0" err="1">
                <a:solidFill>
                  <a:schemeClr val="tx1">
                    <a:lumMod val="75000"/>
                    <a:lumOff val="25000"/>
                  </a:schemeClr>
                </a:solidFill>
                <a:latin typeface="Segoe UI" panose="020B0502040204020203" pitchFamily="34" charset="0"/>
                <a:cs typeface="Segoe UI" panose="020B0502040204020203" pitchFamily="34" charset="0"/>
              </a:rPr>
              <a:t>senplify</a:t>
            </a:r>
            <a:endParaRPr lang="fr-FR" sz="11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1" name="ZoneTexte 150">
            <a:extLst>
              <a:ext uri="{FF2B5EF4-FFF2-40B4-BE49-F238E27FC236}">
                <a16:creationId xmlns:a16="http://schemas.microsoft.com/office/drawing/2014/main" id="{00BB670D-D352-82B9-8324-48FB5CB49FED}"/>
              </a:ext>
            </a:extLst>
          </p:cNvPr>
          <p:cNvSpPr txBox="1"/>
          <p:nvPr/>
        </p:nvSpPr>
        <p:spPr>
          <a:xfrm>
            <a:off x="289811" y="5778144"/>
            <a:ext cx="1138453" cy="253916"/>
          </a:xfrm>
          <a:prstGeom prst="rect">
            <a:avLst/>
          </a:prstGeom>
          <a:noFill/>
        </p:spPr>
        <p:txBody>
          <a:bodyPr wrap="none" rtlCol="0">
            <a:spAutoFit/>
          </a:bodyPr>
          <a:lstStyle/>
          <a:p>
            <a:pPr defTabSz="457200"/>
            <a:r>
              <a:rPr lang="fr-FR" sz="1050" b="1" dirty="0">
                <a:solidFill>
                  <a:schemeClr val="tx1">
                    <a:lumMod val="75000"/>
                    <a:lumOff val="25000"/>
                  </a:schemeClr>
                </a:solidFill>
                <a:latin typeface="Segoe UI" panose="020B0502040204020203" pitchFamily="34" charset="0"/>
                <a:cs typeface="Segoe UI" panose="020B0502040204020203" pitchFamily="34" charset="0"/>
              </a:rPr>
              <a:t>Version</a:t>
            </a:r>
            <a:r>
              <a:rPr lang="fr-FR" sz="1050" dirty="0">
                <a:solidFill>
                  <a:schemeClr val="tx1">
                    <a:lumMod val="75000"/>
                    <a:lumOff val="25000"/>
                  </a:schemeClr>
                </a:solidFill>
                <a:latin typeface="Segoe UI" panose="020B0502040204020203" pitchFamily="34" charset="0"/>
                <a:cs typeface="Segoe UI" panose="020B0502040204020203" pitchFamily="34" charset="0"/>
              </a:rPr>
              <a:t> : 1.0.3.1</a:t>
            </a:r>
            <a:endParaRPr lang="fr-FR" sz="11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2" name="ZoneTexte 151">
            <a:extLst>
              <a:ext uri="{FF2B5EF4-FFF2-40B4-BE49-F238E27FC236}">
                <a16:creationId xmlns:a16="http://schemas.microsoft.com/office/drawing/2014/main" id="{7512D54F-CEED-D0E5-647F-AEC7816FDFDB}"/>
              </a:ext>
            </a:extLst>
          </p:cNvPr>
          <p:cNvSpPr txBox="1"/>
          <p:nvPr/>
        </p:nvSpPr>
        <p:spPr>
          <a:xfrm>
            <a:off x="1431561" y="1573967"/>
            <a:ext cx="184731" cy="369332"/>
          </a:xfrm>
          <a:prstGeom prst="rect">
            <a:avLst/>
          </a:prstGeom>
          <a:noFill/>
        </p:spPr>
        <p:txBody>
          <a:bodyPr wrap="none" rtlCol="0">
            <a:spAutoFit/>
          </a:bodyPr>
          <a:lstStyle/>
          <a:p>
            <a:endParaRPr lang="fr-FR" dirty="0"/>
          </a:p>
        </p:txBody>
      </p:sp>
      <p:sp>
        <p:nvSpPr>
          <p:cNvPr id="3" name="Titre 1">
            <a:extLst>
              <a:ext uri="{FF2B5EF4-FFF2-40B4-BE49-F238E27FC236}">
                <a16:creationId xmlns:a16="http://schemas.microsoft.com/office/drawing/2014/main" id="{C5A15C78-EA35-8513-E72B-EBE26997C969}"/>
              </a:ext>
            </a:extLst>
          </p:cNvPr>
          <p:cNvSpPr txBox="1">
            <a:spLocks/>
          </p:cNvSpPr>
          <p:nvPr/>
        </p:nvSpPr>
        <p:spPr>
          <a:xfrm>
            <a:off x="638290" y="122512"/>
            <a:ext cx="9617914" cy="9878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Semibold" panose="020B0702040204020203" pitchFamily="34" charset="0"/>
                <a:ea typeface="+mj-ea"/>
                <a:cs typeface="Segoe UI Semibold" panose="020B0702040204020203" pitchFamily="34" charset="0"/>
              </a:defRPr>
            </a:lvl1pPr>
          </a:lstStyle>
          <a:p>
            <a:r>
              <a:rPr lang="fr-FR" dirty="0">
                <a:latin typeface="Calibri" panose="020F0502020204030204" pitchFamily="34" charset="0"/>
                <a:cs typeface="Calibri" panose="020F0502020204030204" pitchFamily="34" charset="0"/>
              </a:rPr>
              <a:t>Environnements et solutions !</a:t>
            </a:r>
          </a:p>
        </p:txBody>
      </p:sp>
      <p:sp>
        <p:nvSpPr>
          <p:cNvPr id="8" name="ZoneTexte 7">
            <a:extLst>
              <a:ext uri="{FF2B5EF4-FFF2-40B4-BE49-F238E27FC236}">
                <a16:creationId xmlns:a16="http://schemas.microsoft.com/office/drawing/2014/main" id="{DC057264-5013-4180-6099-C67A370B803F}"/>
              </a:ext>
            </a:extLst>
          </p:cNvPr>
          <p:cNvSpPr txBox="1"/>
          <p:nvPr/>
        </p:nvSpPr>
        <p:spPr>
          <a:xfrm>
            <a:off x="3360157" y="2190671"/>
            <a:ext cx="691728" cy="338554"/>
          </a:xfrm>
          <a:prstGeom prst="rect">
            <a:avLst/>
          </a:prstGeom>
          <a:noFill/>
        </p:spPr>
        <p:txBody>
          <a:bodyPr wrap="none" rtlCol="0">
            <a:spAutoFit/>
          </a:bodyPr>
          <a:lstStyle/>
          <a:p>
            <a:pPr algn="ctr" defTabSz="457200"/>
            <a:r>
              <a:rPr lang="fr-FR" sz="1600" dirty="0">
                <a:solidFill>
                  <a:srgbClr val="C00000"/>
                </a:solidFill>
                <a:latin typeface="Calibri" panose="020F0502020204030204" pitchFamily="34" charset="0"/>
                <a:cs typeface="Calibri" panose="020F0502020204030204" pitchFamily="34" charset="0"/>
              </a:rPr>
              <a:t>Gérée</a:t>
            </a:r>
          </a:p>
        </p:txBody>
      </p:sp>
      <p:sp>
        <p:nvSpPr>
          <p:cNvPr id="9" name="ZoneTexte 8">
            <a:extLst>
              <a:ext uri="{FF2B5EF4-FFF2-40B4-BE49-F238E27FC236}">
                <a16:creationId xmlns:a16="http://schemas.microsoft.com/office/drawing/2014/main" id="{88A9E472-55BF-AAAA-0872-6193E461EA23}"/>
              </a:ext>
            </a:extLst>
          </p:cNvPr>
          <p:cNvSpPr txBox="1"/>
          <p:nvPr/>
        </p:nvSpPr>
        <p:spPr>
          <a:xfrm>
            <a:off x="3158591" y="2474633"/>
            <a:ext cx="1052276" cy="338554"/>
          </a:xfrm>
          <a:prstGeom prst="rect">
            <a:avLst/>
          </a:prstGeom>
          <a:noFill/>
        </p:spPr>
        <p:txBody>
          <a:bodyPr wrap="none" rtlCol="0">
            <a:spAutoFit/>
          </a:bodyPr>
          <a:lstStyle/>
          <a:p>
            <a:pPr algn="ctr" defTabSz="457200"/>
            <a:r>
              <a:rPr lang="fr-FR" sz="1600" dirty="0">
                <a:solidFill>
                  <a:srgbClr val="C00000"/>
                </a:solidFill>
                <a:latin typeface="Calibri" panose="020F0502020204030204" pitchFamily="34" charset="0"/>
                <a:cs typeface="Calibri" panose="020F0502020204030204" pitchFamily="34" charset="0"/>
              </a:rPr>
              <a:t>Non gérée</a:t>
            </a:r>
          </a:p>
        </p:txBody>
      </p:sp>
      <p:pic>
        <p:nvPicPr>
          <p:cNvPr id="6" name="Image 5">
            <a:extLst>
              <a:ext uri="{FF2B5EF4-FFF2-40B4-BE49-F238E27FC236}">
                <a16:creationId xmlns:a16="http://schemas.microsoft.com/office/drawing/2014/main" id="{65D2F5C0-267F-941F-E45B-987A5850DDC0}"/>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7310315" y="4321972"/>
            <a:ext cx="683858" cy="613225"/>
          </a:xfrm>
          <a:prstGeom prst="rect">
            <a:avLst/>
          </a:prstGeom>
        </p:spPr>
      </p:pic>
      <p:sp>
        <p:nvSpPr>
          <p:cNvPr id="11" name="ZoneTexte 10">
            <a:extLst>
              <a:ext uri="{FF2B5EF4-FFF2-40B4-BE49-F238E27FC236}">
                <a16:creationId xmlns:a16="http://schemas.microsoft.com/office/drawing/2014/main" id="{861FE969-4973-E5D0-5CDC-C3174F017D72}"/>
              </a:ext>
            </a:extLst>
          </p:cNvPr>
          <p:cNvSpPr txBox="1"/>
          <p:nvPr/>
        </p:nvSpPr>
        <p:spPr>
          <a:xfrm>
            <a:off x="5628962" y="5639262"/>
            <a:ext cx="583045" cy="523220"/>
          </a:xfrm>
          <a:prstGeom prst="rect">
            <a:avLst/>
          </a:prstGeom>
          <a:noFill/>
        </p:spPr>
        <p:txBody>
          <a:bodyPr wrap="none" rtlCol="0">
            <a:spAutoFit/>
          </a:bodyPr>
          <a:lstStyle/>
          <a:p>
            <a:pPr defTabSz="457200"/>
            <a:r>
              <a:rPr lang="fr-FR" sz="1400" dirty="0" err="1">
                <a:solidFill>
                  <a:schemeClr val="tx1">
                    <a:lumMod val="75000"/>
                    <a:lumOff val="25000"/>
                  </a:schemeClr>
                </a:solidFill>
                <a:latin typeface="Calibri" panose="020F0502020204030204" pitchFamily="34" charset="0"/>
                <a:cs typeface="Calibri" panose="020F0502020204030204" pitchFamily="34" charset="0"/>
              </a:rPr>
              <a:t>Creer</a:t>
            </a:r>
            <a:endParaRPr lang="fr-FR" sz="1400" dirty="0">
              <a:solidFill>
                <a:schemeClr val="tx1">
                  <a:lumMod val="75000"/>
                  <a:lumOff val="25000"/>
                </a:schemeClr>
              </a:solidFill>
              <a:latin typeface="Calibri" panose="020F0502020204030204" pitchFamily="34" charset="0"/>
              <a:cs typeface="Calibri" panose="020F0502020204030204" pitchFamily="34" charset="0"/>
            </a:endParaRPr>
          </a:p>
          <a:p>
            <a:pPr defTabSz="457200"/>
            <a:endParaRPr lang="fr-FR" sz="1400" dirty="0">
              <a:solidFill>
                <a:prstClr val="black">
                  <a:lumMod val="50000"/>
                  <a:lumOff val="50000"/>
                </a:prstClr>
              </a:solidFill>
              <a:latin typeface="Calibri" panose="020F0502020204030204" pitchFamily="34" charset="0"/>
              <a:cs typeface="Calibri" panose="020F0502020204030204" pitchFamily="34" charset="0"/>
            </a:endParaRPr>
          </a:p>
        </p:txBody>
      </p:sp>
      <p:pic>
        <p:nvPicPr>
          <p:cNvPr id="12" name="Image 11">
            <a:extLst>
              <a:ext uri="{FF2B5EF4-FFF2-40B4-BE49-F238E27FC236}">
                <a16:creationId xmlns:a16="http://schemas.microsoft.com/office/drawing/2014/main" id="{53C36200-E3F5-2CC1-2763-469158BC1DA8}"/>
              </a:ext>
            </a:extLst>
          </p:cNvPr>
          <p:cNvPicPr>
            <a:picLocks noChangeAspect="1"/>
          </p:cNvPicPr>
          <p:nvPr/>
        </p:nvPicPr>
        <p:blipFill>
          <a:blip r:embed="rId3">
            <a:duotone>
              <a:srgbClr val="AABED7">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4332248" y="5073445"/>
            <a:ext cx="481051" cy="431365"/>
          </a:xfrm>
          <a:prstGeom prst="rect">
            <a:avLst/>
          </a:prstGeom>
        </p:spPr>
      </p:pic>
      <p:pic>
        <p:nvPicPr>
          <p:cNvPr id="13" name="Image 12">
            <a:extLst>
              <a:ext uri="{FF2B5EF4-FFF2-40B4-BE49-F238E27FC236}">
                <a16:creationId xmlns:a16="http://schemas.microsoft.com/office/drawing/2014/main" id="{DA12F4A8-C658-663E-BAFE-7BEDD4CC1273}"/>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8874052" y="4312281"/>
            <a:ext cx="683858" cy="613225"/>
          </a:xfrm>
          <a:prstGeom prst="rect">
            <a:avLst/>
          </a:prstGeom>
        </p:spPr>
      </p:pic>
      <p:sp>
        <p:nvSpPr>
          <p:cNvPr id="16" name="ZoneTexte 15">
            <a:extLst>
              <a:ext uri="{FF2B5EF4-FFF2-40B4-BE49-F238E27FC236}">
                <a16:creationId xmlns:a16="http://schemas.microsoft.com/office/drawing/2014/main" id="{AD6BB973-F98D-BE19-05AE-D6DFF3055847}"/>
              </a:ext>
            </a:extLst>
          </p:cNvPr>
          <p:cNvSpPr txBox="1"/>
          <p:nvPr/>
        </p:nvSpPr>
        <p:spPr>
          <a:xfrm>
            <a:off x="5389988" y="4772121"/>
            <a:ext cx="1098762" cy="523220"/>
          </a:xfrm>
          <a:prstGeom prst="rect">
            <a:avLst/>
          </a:prstGeom>
          <a:noFill/>
        </p:spPr>
        <p:txBody>
          <a:bodyPr wrap="none" rtlCol="0">
            <a:spAutoFit/>
          </a:bodyPr>
          <a:lstStyle/>
          <a:p>
            <a:pPr defTabSz="457200"/>
            <a:r>
              <a:rPr lang="fr-FR" sz="1400" dirty="0" err="1">
                <a:solidFill>
                  <a:schemeClr val="accent2">
                    <a:lumMod val="75000"/>
                  </a:schemeClr>
                </a:solidFill>
                <a:latin typeface="Forte" panose="03060902040502070203" pitchFamily="66" charset="77"/>
                <a:cs typeface="Calibri" panose="020F0502020204030204" pitchFamily="34" charset="0"/>
              </a:rPr>
              <a:t>Unmanaged</a:t>
            </a:r>
            <a:endParaRPr lang="fr-FR" sz="1400" dirty="0">
              <a:solidFill>
                <a:schemeClr val="accent2">
                  <a:lumMod val="75000"/>
                </a:schemeClr>
              </a:solidFill>
              <a:latin typeface="Forte" panose="03060902040502070203" pitchFamily="66" charset="77"/>
              <a:cs typeface="Calibri" panose="020F0502020204030204" pitchFamily="34" charset="0"/>
            </a:endParaRPr>
          </a:p>
          <a:p>
            <a:pPr defTabSz="457200"/>
            <a:endParaRPr lang="fr-FR" sz="1400" dirty="0">
              <a:solidFill>
                <a:prstClr val="black">
                  <a:lumMod val="50000"/>
                  <a:lumOff val="50000"/>
                </a:prstClr>
              </a:solidFill>
              <a:latin typeface="Calibri" panose="020F0502020204030204" pitchFamily="34" charset="0"/>
              <a:cs typeface="Calibri" panose="020F0502020204030204" pitchFamily="34" charset="0"/>
            </a:endParaRPr>
          </a:p>
        </p:txBody>
      </p:sp>
      <p:sp>
        <p:nvSpPr>
          <p:cNvPr id="18" name="ZoneTexte 17">
            <a:extLst>
              <a:ext uri="{FF2B5EF4-FFF2-40B4-BE49-F238E27FC236}">
                <a16:creationId xmlns:a16="http://schemas.microsoft.com/office/drawing/2014/main" id="{514ED71F-2DF8-8436-9931-BC0C0B696829}"/>
              </a:ext>
            </a:extLst>
          </p:cNvPr>
          <p:cNvSpPr txBox="1"/>
          <p:nvPr/>
        </p:nvSpPr>
        <p:spPr>
          <a:xfrm>
            <a:off x="7242519" y="4059423"/>
            <a:ext cx="957665" cy="307777"/>
          </a:xfrm>
          <a:prstGeom prst="rect">
            <a:avLst/>
          </a:prstGeom>
          <a:noFill/>
        </p:spPr>
        <p:txBody>
          <a:bodyPr wrap="square" rtlCol="0">
            <a:spAutoFit/>
          </a:bodyPr>
          <a:lstStyle/>
          <a:p>
            <a:pPr defTabSz="457200"/>
            <a:r>
              <a:rPr lang="fr-FR" sz="1400" dirty="0" err="1">
                <a:solidFill>
                  <a:schemeClr val="accent2">
                    <a:lumMod val="75000"/>
                  </a:schemeClr>
                </a:solidFill>
                <a:latin typeface="Forte" panose="03060902040502070203" pitchFamily="66" charset="77"/>
                <a:cs typeface="Calibri" panose="020F0502020204030204" pitchFamily="34" charset="0"/>
              </a:rPr>
              <a:t>Managed</a:t>
            </a:r>
            <a:endParaRPr lang="fr-FR" sz="1400" dirty="0">
              <a:solidFill>
                <a:schemeClr val="accent2">
                  <a:lumMod val="75000"/>
                </a:schemeClr>
              </a:solidFill>
              <a:latin typeface="Forte" panose="03060902040502070203" pitchFamily="66" charset="77"/>
              <a:cs typeface="Calibri" panose="020F0502020204030204" pitchFamily="34" charset="0"/>
            </a:endParaRPr>
          </a:p>
        </p:txBody>
      </p:sp>
      <p:pic>
        <p:nvPicPr>
          <p:cNvPr id="19" name="Image 18">
            <a:extLst>
              <a:ext uri="{FF2B5EF4-FFF2-40B4-BE49-F238E27FC236}">
                <a16:creationId xmlns:a16="http://schemas.microsoft.com/office/drawing/2014/main" id="{18CF090A-78F2-3F76-F798-4EA9DA08D7A2}"/>
              </a:ext>
            </a:extLst>
          </p:cNvPr>
          <p:cNvPicPr>
            <a:picLocks noChangeAspect="1"/>
          </p:cNvPicPr>
          <p:nvPr/>
        </p:nvPicPr>
        <p:blipFill>
          <a:blip r:embed="rId3">
            <a:duotone>
              <a:srgbClr val="AABED7">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7374550" y="5674149"/>
            <a:ext cx="683858" cy="613225"/>
          </a:xfrm>
          <a:prstGeom prst="rect">
            <a:avLst/>
          </a:prstGeom>
        </p:spPr>
      </p:pic>
      <p:sp>
        <p:nvSpPr>
          <p:cNvPr id="17" name="ZoneTexte 16">
            <a:extLst>
              <a:ext uri="{FF2B5EF4-FFF2-40B4-BE49-F238E27FC236}">
                <a16:creationId xmlns:a16="http://schemas.microsoft.com/office/drawing/2014/main" id="{7B47A656-9BDB-41C6-55C7-5F61A52D8EB9}"/>
              </a:ext>
            </a:extLst>
          </p:cNvPr>
          <p:cNvSpPr txBox="1"/>
          <p:nvPr/>
        </p:nvSpPr>
        <p:spPr>
          <a:xfrm>
            <a:off x="7238369" y="5419647"/>
            <a:ext cx="1098762" cy="307777"/>
          </a:xfrm>
          <a:prstGeom prst="rect">
            <a:avLst/>
          </a:prstGeom>
          <a:noFill/>
        </p:spPr>
        <p:txBody>
          <a:bodyPr wrap="none" rtlCol="0">
            <a:spAutoFit/>
          </a:bodyPr>
          <a:lstStyle/>
          <a:p>
            <a:pPr defTabSz="457200"/>
            <a:r>
              <a:rPr lang="fr-FR" sz="1400" dirty="0" err="1">
                <a:solidFill>
                  <a:schemeClr val="accent2">
                    <a:lumMod val="75000"/>
                  </a:schemeClr>
                </a:solidFill>
                <a:latin typeface="Forte" panose="03060902040502070203" pitchFamily="66" charset="77"/>
                <a:cs typeface="Calibri" panose="020F0502020204030204" pitchFamily="34" charset="0"/>
              </a:rPr>
              <a:t>Unmanaged</a:t>
            </a:r>
            <a:endParaRPr lang="fr-FR" sz="1400" dirty="0">
              <a:solidFill>
                <a:schemeClr val="accent2">
                  <a:lumMod val="75000"/>
                </a:schemeClr>
              </a:solidFill>
              <a:latin typeface="Forte" panose="03060902040502070203" pitchFamily="66" charset="77"/>
              <a:cs typeface="Calibri" panose="020F0502020204030204" pitchFamily="34" charset="0"/>
            </a:endParaRPr>
          </a:p>
        </p:txBody>
      </p:sp>
      <p:cxnSp>
        <p:nvCxnSpPr>
          <p:cNvPr id="20" name="Connecteur droit avec flèche 19">
            <a:extLst>
              <a:ext uri="{FF2B5EF4-FFF2-40B4-BE49-F238E27FC236}">
                <a16:creationId xmlns:a16="http://schemas.microsoft.com/office/drawing/2014/main" id="{D6AC2581-F490-F7C5-CF31-E878241E4280}"/>
              </a:ext>
            </a:extLst>
          </p:cNvPr>
          <p:cNvCxnSpPr>
            <a:cxnSpLocks/>
            <a:stCxn id="5" idx="3"/>
            <a:endCxn id="6" idx="1"/>
          </p:cNvCxnSpPr>
          <p:nvPr/>
        </p:nvCxnSpPr>
        <p:spPr>
          <a:xfrm flipV="1">
            <a:off x="6251007" y="4628585"/>
            <a:ext cx="1059308" cy="711759"/>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pic>
        <p:nvPicPr>
          <p:cNvPr id="5" name="Image 4">
            <a:extLst>
              <a:ext uri="{FF2B5EF4-FFF2-40B4-BE49-F238E27FC236}">
                <a16:creationId xmlns:a16="http://schemas.microsoft.com/office/drawing/2014/main" id="{541A54AC-DFCA-D039-783A-E37449378665}"/>
              </a:ext>
            </a:extLst>
          </p:cNvPr>
          <p:cNvPicPr>
            <a:picLocks noChangeAspect="1"/>
          </p:cNvPicPr>
          <p:nvPr/>
        </p:nvPicPr>
        <p:blipFill>
          <a:blip r:embed="rId3">
            <a:duotone>
              <a:srgbClr val="AABED7">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5567149" y="5033731"/>
            <a:ext cx="683858" cy="613225"/>
          </a:xfrm>
          <a:prstGeom prst="rect">
            <a:avLst/>
          </a:prstGeom>
        </p:spPr>
      </p:pic>
      <p:cxnSp>
        <p:nvCxnSpPr>
          <p:cNvPr id="23" name="Connecteur droit avec flèche 22">
            <a:extLst>
              <a:ext uri="{FF2B5EF4-FFF2-40B4-BE49-F238E27FC236}">
                <a16:creationId xmlns:a16="http://schemas.microsoft.com/office/drawing/2014/main" id="{38E52748-D804-B086-996D-9AC2E08CD564}"/>
              </a:ext>
            </a:extLst>
          </p:cNvPr>
          <p:cNvCxnSpPr>
            <a:cxnSpLocks/>
            <a:stCxn id="5" idx="3"/>
            <a:endCxn id="19" idx="1"/>
          </p:cNvCxnSpPr>
          <p:nvPr/>
        </p:nvCxnSpPr>
        <p:spPr>
          <a:xfrm>
            <a:off x="6251007" y="5340344"/>
            <a:ext cx="1123543" cy="640418"/>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sp>
        <p:nvSpPr>
          <p:cNvPr id="28" name="ZoneTexte 27">
            <a:extLst>
              <a:ext uri="{FF2B5EF4-FFF2-40B4-BE49-F238E27FC236}">
                <a16:creationId xmlns:a16="http://schemas.microsoft.com/office/drawing/2014/main" id="{B919566E-6ED6-F11E-15F3-6A69C6EC06BE}"/>
              </a:ext>
            </a:extLst>
          </p:cNvPr>
          <p:cNvSpPr txBox="1"/>
          <p:nvPr/>
        </p:nvSpPr>
        <p:spPr>
          <a:xfrm>
            <a:off x="3896621" y="5517124"/>
            <a:ext cx="1421344" cy="523220"/>
          </a:xfrm>
          <a:prstGeom prst="rect">
            <a:avLst/>
          </a:prstGeom>
          <a:noFill/>
        </p:spPr>
        <p:txBody>
          <a:bodyPr wrap="square" rtlCol="0">
            <a:spAutoFit/>
          </a:bodyPr>
          <a:lstStyle/>
          <a:p>
            <a:pPr algn="ct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Cloner un correctif</a:t>
            </a:r>
          </a:p>
        </p:txBody>
      </p:sp>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9" name="Encre 28">
                <a:extLst>
                  <a:ext uri="{FF2B5EF4-FFF2-40B4-BE49-F238E27FC236}">
                    <a16:creationId xmlns:a16="http://schemas.microsoft.com/office/drawing/2014/main" id="{3FA6947F-F2B7-BFF4-459B-87C2703C84A1}"/>
                  </a:ext>
                </a:extLst>
              </p14:cNvPr>
              <p14:cNvContentPartPr/>
              <p14:nvPr/>
            </p14:nvContentPartPr>
            <p14:xfrm>
              <a:off x="5258996" y="5377384"/>
              <a:ext cx="360" cy="360"/>
            </p14:xfrm>
          </p:contentPart>
        </mc:Choice>
        <mc:Fallback xmlns="">
          <p:pic>
            <p:nvPicPr>
              <p:cNvPr id="29" name="Encre 28">
                <a:extLst>
                  <a:ext uri="{FF2B5EF4-FFF2-40B4-BE49-F238E27FC236}">
                    <a16:creationId xmlns:a16="http://schemas.microsoft.com/office/drawing/2014/main" id="{3FA6947F-F2B7-BFF4-459B-87C2703C84A1}"/>
                  </a:ext>
                </a:extLst>
              </p:cNvPr>
              <p:cNvPicPr/>
              <p:nvPr/>
            </p:nvPicPr>
            <p:blipFill>
              <a:blip r:embed="rId20"/>
              <a:stretch>
                <a:fillRect/>
              </a:stretch>
            </p:blipFill>
            <p:spPr>
              <a:xfrm>
                <a:off x="5252876" y="5339584"/>
                <a:ext cx="12600" cy="75600"/>
              </a:xfrm>
              <a:prstGeom prst="rect">
                <a:avLst/>
              </a:prstGeom>
            </p:spPr>
          </p:pic>
        </mc:Fallback>
      </mc:AlternateContent>
      <p:sp>
        <p:nvSpPr>
          <p:cNvPr id="45" name="ZoneTexte 44">
            <a:extLst>
              <a:ext uri="{FF2B5EF4-FFF2-40B4-BE49-F238E27FC236}">
                <a16:creationId xmlns:a16="http://schemas.microsoft.com/office/drawing/2014/main" id="{DF1CBF31-388F-00C6-58E7-0DFCDFB42207}"/>
              </a:ext>
            </a:extLst>
          </p:cNvPr>
          <p:cNvSpPr txBox="1"/>
          <p:nvPr/>
        </p:nvSpPr>
        <p:spPr>
          <a:xfrm rot="19410526">
            <a:off x="6428410" y="4924539"/>
            <a:ext cx="721608" cy="276999"/>
          </a:xfrm>
          <a:prstGeom prst="rect">
            <a:avLst/>
          </a:prstGeom>
          <a:noFill/>
        </p:spPr>
        <p:txBody>
          <a:bodyPr wrap="none" rtlCol="0">
            <a:spAutoFit/>
          </a:bodyPr>
          <a:lstStyle/>
          <a:p>
            <a:pPr defTabSz="457200"/>
            <a:r>
              <a:rPr lang="fr-FR" sz="1200" dirty="0">
                <a:solidFill>
                  <a:schemeClr val="tx1">
                    <a:lumMod val="75000"/>
                    <a:lumOff val="25000"/>
                  </a:schemeClr>
                </a:solidFill>
                <a:latin typeface="Calibri" panose="020F0502020204030204" pitchFamily="34" charset="0"/>
                <a:cs typeface="Calibri" panose="020F0502020204030204" pitchFamily="34" charset="0"/>
              </a:rPr>
              <a:t>Exporter</a:t>
            </a:r>
          </a:p>
        </p:txBody>
      </p:sp>
      <p:sp>
        <p:nvSpPr>
          <p:cNvPr id="47" name="ZoneTexte 46">
            <a:extLst>
              <a:ext uri="{FF2B5EF4-FFF2-40B4-BE49-F238E27FC236}">
                <a16:creationId xmlns:a16="http://schemas.microsoft.com/office/drawing/2014/main" id="{DABFD0F3-1672-9B29-D785-F205AEBBB486}"/>
              </a:ext>
            </a:extLst>
          </p:cNvPr>
          <p:cNvSpPr txBox="1"/>
          <p:nvPr/>
        </p:nvSpPr>
        <p:spPr>
          <a:xfrm rot="1899575">
            <a:off x="6444141" y="5652645"/>
            <a:ext cx="721608" cy="276999"/>
          </a:xfrm>
          <a:prstGeom prst="rect">
            <a:avLst/>
          </a:prstGeom>
          <a:noFill/>
        </p:spPr>
        <p:txBody>
          <a:bodyPr wrap="none" rtlCol="0">
            <a:spAutoFit/>
          </a:bodyPr>
          <a:lstStyle/>
          <a:p>
            <a:pPr defTabSz="457200"/>
            <a:r>
              <a:rPr lang="fr-FR" sz="1200" dirty="0">
                <a:solidFill>
                  <a:schemeClr val="tx1">
                    <a:lumMod val="75000"/>
                    <a:lumOff val="25000"/>
                  </a:schemeClr>
                </a:solidFill>
                <a:latin typeface="Calibri" panose="020F0502020204030204" pitchFamily="34" charset="0"/>
                <a:cs typeface="Calibri" panose="020F0502020204030204" pitchFamily="34" charset="0"/>
              </a:rPr>
              <a:t>Exporter</a:t>
            </a:r>
          </a:p>
        </p:txBody>
      </p:sp>
      <p:pic>
        <p:nvPicPr>
          <p:cNvPr id="50" name="Image 49">
            <a:extLst>
              <a:ext uri="{FF2B5EF4-FFF2-40B4-BE49-F238E27FC236}">
                <a16:creationId xmlns:a16="http://schemas.microsoft.com/office/drawing/2014/main" id="{AE5FDF84-FDDF-A055-F99C-09CA4EA0A47D}"/>
              </a:ext>
            </a:extLst>
          </p:cNvPr>
          <p:cNvPicPr>
            <a:picLocks noChangeAspect="1"/>
          </p:cNvPicPr>
          <p:nvPr/>
        </p:nvPicPr>
        <p:blipFill>
          <a:blip r:embed="rId3">
            <a:duotone>
              <a:srgbClr val="AABED7">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5011020" y="3764971"/>
            <a:ext cx="683858" cy="613225"/>
          </a:xfrm>
          <a:prstGeom prst="rect">
            <a:avLst/>
          </a:prstGeom>
        </p:spPr>
      </p:pic>
      <p:sp>
        <p:nvSpPr>
          <p:cNvPr id="51" name="ZoneTexte 50">
            <a:extLst>
              <a:ext uri="{FF2B5EF4-FFF2-40B4-BE49-F238E27FC236}">
                <a16:creationId xmlns:a16="http://schemas.microsoft.com/office/drawing/2014/main" id="{CD99CA8B-F00D-1A26-9886-6109EDD5EA6B}"/>
              </a:ext>
            </a:extLst>
          </p:cNvPr>
          <p:cNvSpPr txBox="1"/>
          <p:nvPr/>
        </p:nvSpPr>
        <p:spPr>
          <a:xfrm>
            <a:off x="4378733" y="4308941"/>
            <a:ext cx="1937773" cy="307777"/>
          </a:xfrm>
          <a:prstGeom prst="rect">
            <a:avLst/>
          </a:prstGeom>
          <a:noFill/>
        </p:spPr>
        <p:txBody>
          <a:bodyPr wrap="square" rtlCol="0">
            <a:spAutoFit/>
          </a:bodyPr>
          <a:lstStyle/>
          <a:p>
            <a:pPr algn="ct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Cloner la solution</a:t>
            </a:r>
          </a:p>
        </p:txBody>
      </p:sp>
      <p:sp>
        <p:nvSpPr>
          <p:cNvPr id="54" name="ZoneTexte 53">
            <a:extLst>
              <a:ext uri="{FF2B5EF4-FFF2-40B4-BE49-F238E27FC236}">
                <a16:creationId xmlns:a16="http://schemas.microsoft.com/office/drawing/2014/main" id="{E077CB4D-F0B3-A0DA-6BD3-CE0320BC22BC}"/>
              </a:ext>
            </a:extLst>
          </p:cNvPr>
          <p:cNvSpPr txBox="1"/>
          <p:nvPr/>
        </p:nvSpPr>
        <p:spPr>
          <a:xfrm>
            <a:off x="10054834" y="4471641"/>
            <a:ext cx="1882118" cy="738664"/>
          </a:xfrm>
          <a:prstGeom prst="rect">
            <a:avLst/>
          </a:prstGeom>
          <a:noFill/>
        </p:spPr>
        <p:txBody>
          <a:bodyPr wrap="none" rtlCol="0">
            <a:spAutoFit/>
          </a:bodyPr>
          <a:lstStyle/>
          <a:p>
            <a:pP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Mettre à niveau</a:t>
            </a:r>
          </a:p>
          <a:p>
            <a:pP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Phase de mise à niveau</a:t>
            </a:r>
          </a:p>
          <a:p>
            <a:pP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Mise à jour</a:t>
            </a:r>
          </a:p>
        </p:txBody>
      </p:sp>
      <p:pic>
        <p:nvPicPr>
          <p:cNvPr id="57" name="Image 56">
            <a:extLst>
              <a:ext uri="{FF2B5EF4-FFF2-40B4-BE49-F238E27FC236}">
                <a16:creationId xmlns:a16="http://schemas.microsoft.com/office/drawing/2014/main" id="{83CD564A-45C0-0068-DA24-9AE52CC10943}"/>
              </a:ext>
            </a:extLst>
          </p:cNvPr>
          <p:cNvPicPr>
            <a:picLocks noChangeAspect="1"/>
          </p:cNvPicPr>
          <p:nvPr/>
        </p:nvPicPr>
        <p:blipFill>
          <a:blip r:embed="rId3">
            <a:duotone>
              <a:srgbClr val="AABED7">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8980622" y="5636887"/>
            <a:ext cx="683858" cy="613225"/>
          </a:xfrm>
          <a:prstGeom prst="rect">
            <a:avLst/>
          </a:prstGeom>
        </p:spPr>
      </p:pic>
      <p:pic>
        <p:nvPicPr>
          <p:cNvPr id="59" name="Image 58">
            <a:extLst>
              <a:ext uri="{FF2B5EF4-FFF2-40B4-BE49-F238E27FC236}">
                <a16:creationId xmlns:a16="http://schemas.microsoft.com/office/drawing/2014/main" id="{D8971207-3B97-6A5E-DDFE-A74EE329C407}"/>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9251187" y="4605193"/>
            <a:ext cx="683858" cy="613225"/>
          </a:xfrm>
          <a:prstGeom prst="rect">
            <a:avLst/>
          </a:prstGeom>
        </p:spPr>
      </p:pic>
      <p:cxnSp>
        <p:nvCxnSpPr>
          <p:cNvPr id="60" name="Connecteur droit avec flèche 59">
            <a:extLst>
              <a:ext uri="{FF2B5EF4-FFF2-40B4-BE49-F238E27FC236}">
                <a16:creationId xmlns:a16="http://schemas.microsoft.com/office/drawing/2014/main" id="{834F7AA7-CB18-33FE-B7A1-83F7138CA0F8}"/>
              </a:ext>
            </a:extLst>
          </p:cNvPr>
          <p:cNvCxnSpPr>
            <a:cxnSpLocks/>
            <a:stCxn id="6" idx="3"/>
            <a:endCxn id="13" idx="1"/>
          </p:cNvCxnSpPr>
          <p:nvPr/>
        </p:nvCxnSpPr>
        <p:spPr>
          <a:xfrm flipV="1">
            <a:off x="7994173" y="4618894"/>
            <a:ext cx="879879" cy="9691"/>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cxnSp>
        <p:nvCxnSpPr>
          <p:cNvPr id="64" name="Connecteur droit avec flèche 63">
            <a:extLst>
              <a:ext uri="{FF2B5EF4-FFF2-40B4-BE49-F238E27FC236}">
                <a16:creationId xmlns:a16="http://schemas.microsoft.com/office/drawing/2014/main" id="{EB1FE79F-8A33-8E7E-C46F-E45195D23F82}"/>
              </a:ext>
            </a:extLst>
          </p:cNvPr>
          <p:cNvCxnSpPr>
            <a:cxnSpLocks/>
            <a:stCxn id="19" idx="3"/>
            <a:endCxn id="57" idx="1"/>
          </p:cNvCxnSpPr>
          <p:nvPr/>
        </p:nvCxnSpPr>
        <p:spPr>
          <a:xfrm flipV="1">
            <a:off x="8058408" y="5943500"/>
            <a:ext cx="922214" cy="37262"/>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sp>
        <p:nvSpPr>
          <p:cNvPr id="70" name="ZoneTexte 69">
            <a:extLst>
              <a:ext uri="{FF2B5EF4-FFF2-40B4-BE49-F238E27FC236}">
                <a16:creationId xmlns:a16="http://schemas.microsoft.com/office/drawing/2014/main" id="{5F548D88-ACFC-E544-5ABD-69FC65E213C2}"/>
              </a:ext>
            </a:extLst>
          </p:cNvPr>
          <p:cNvSpPr txBox="1"/>
          <p:nvPr/>
        </p:nvSpPr>
        <p:spPr>
          <a:xfrm>
            <a:off x="8100470" y="4620100"/>
            <a:ext cx="740844" cy="276999"/>
          </a:xfrm>
          <a:prstGeom prst="rect">
            <a:avLst/>
          </a:prstGeom>
          <a:noFill/>
        </p:spPr>
        <p:txBody>
          <a:bodyPr wrap="none" rtlCol="0">
            <a:spAutoFit/>
          </a:bodyPr>
          <a:lstStyle/>
          <a:p>
            <a:pPr defTabSz="457200"/>
            <a:r>
              <a:rPr lang="fr-FR" sz="1200" dirty="0">
                <a:solidFill>
                  <a:schemeClr val="tx1">
                    <a:lumMod val="75000"/>
                    <a:lumOff val="25000"/>
                  </a:schemeClr>
                </a:solidFill>
                <a:latin typeface="Calibri" panose="020F0502020204030204" pitchFamily="34" charset="0"/>
                <a:cs typeface="Calibri" panose="020F0502020204030204" pitchFamily="34" charset="0"/>
              </a:rPr>
              <a:t>Importer</a:t>
            </a:r>
            <a:endParaRPr lang="fr-FR" sz="1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90" name="ZoneTexte 89">
            <a:extLst>
              <a:ext uri="{FF2B5EF4-FFF2-40B4-BE49-F238E27FC236}">
                <a16:creationId xmlns:a16="http://schemas.microsoft.com/office/drawing/2014/main" id="{6A8DCFEF-92E5-DF89-3720-6D1100045256}"/>
              </a:ext>
            </a:extLst>
          </p:cNvPr>
          <p:cNvSpPr txBox="1"/>
          <p:nvPr/>
        </p:nvSpPr>
        <p:spPr>
          <a:xfrm>
            <a:off x="8102831" y="5945781"/>
            <a:ext cx="740844" cy="276999"/>
          </a:xfrm>
          <a:prstGeom prst="rect">
            <a:avLst/>
          </a:prstGeom>
          <a:noFill/>
        </p:spPr>
        <p:txBody>
          <a:bodyPr wrap="none" rtlCol="0">
            <a:spAutoFit/>
          </a:bodyPr>
          <a:lstStyle/>
          <a:p>
            <a:pPr defTabSz="457200"/>
            <a:r>
              <a:rPr lang="fr-FR" sz="1200" dirty="0">
                <a:solidFill>
                  <a:schemeClr val="tx1">
                    <a:lumMod val="75000"/>
                    <a:lumOff val="25000"/>
                  </a:schemeClr>
                </a:solidFill>
                <a:latin typeface="Calibri" panose="020F0502020204030204" pitchFamily="34" charset="0"/>
                <a:cs typeface="Calibri" panose="020F0502020204030204" pitchFamily="34" charset="0"/>
              </a:rPr>
              <a:t>Importer</a:t>
            </a:r>
            <a:endParaRPr lang="fr-FR" sz="1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0" name="ZoneTexte 99">
            <a:extLst>
              <a:ext uri="{FF2B5EF4-FFF2-40B4-BE49-F238E27FC236}">
                <a16:creationId xmlns:a16="http://schemas.microsoft.com/office/drawing/2014/main" id="{69488C2B-2AFB-EA90-7B7E-90FD4BD7065A}"/>
              </a:ext>
            </a:extLst>
          </p:cNvPr>
          <p:cNvSpPr txBox="1"/>
          <p:nvPr/>
        </p:nvSpPr>
        <p:spPr>
          <a:xfrm>
            <a:off x="10080150" y="5943499"/>
            <a:ext cx="1158202" cy="307777"/>
          </a:xfrm>
          <a:prstGeom prst="rect">
            <a:avLst/>
          </a:prstGeom>
          <a:noFill/>
        </p:spPr>
        <p:txBody>
          <a:bodyPr wrap="none" rtlCol="0">
            <a:spAutoFit/>
          </a:bodyPr>
          <a:lstStyle/>
          <a:p>
            <a:pP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Mettre à jour</a:t>
            </a:r>
          </a:p>
        </p:txBody>
      </p:sp>
      <p:pic>
        <p:nvPicPr>
          <p:cNvPr id="113" name="Image 112">
            <a:extLst>
              <a:ext uri="{FF2B5EF4-FFF2-40B4-BE49-F238E27FC236}">
                <a16:creationId xmlns:a16="http://schemas.microsoft.com/office/drawing/2014/main" id="{9122AD1A-39FC-9892-1276-6D8648057A4F}"/>
              </a:ext>
            </a:extLst>
          </p:cNvPr>
          <p:cNvPicPr>
            <a:picLocks noChangeAspect="1"/>
          </p:cNvPicPr>
          <p:nvPr/>
        </p:nvPicPr>
        <p:blipFill>
          <a:blip r:embed="rId3">
            <a:duotone>
              <a:srgbClr val="AABED7">
                <a:shade val="45000"/>
                <a:satMod val="135000"/>
              </a:srgbClr>
              <a:prstClr val="white"/>
            </a:duotone>
            <a:extLst>
              <a:ext uri="{BEBA8EAE-BF5A-486C-A8C5-ECC9F3942E4B}">
                <a14:imgProps xmlns:a14="http://schemas.microsoft.com/office/drawing/2010/main">
                  <a14:imgLayer r:embed="rId4">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9372729" y="5899999"/>
            <a:ext cx="683858" cy="613225"/>
          </a:xfrm>
          <a:prstGeom prst="rect">
            <a:avLst/>
          </a:prstGeom>
        </p:spPr>
      </p:pic>
      <p:sp>
        <p:nvSpPr>
          <p:cNvPr id="114" name="ZoneTexte 113">
            <a:extLst>
              <a:ext uri="{FF2B5EF4-FFF2-40B4-BE49-F238E27FC236}">
                <a16:creationId xmlns:a16="http://schemas.microsoft.com/office/drawing/2014/main" id="{2C6C57A3-0EA9-2CA9-4A1A-629152760626}"/>
              </a:ext>
            </a:extLst>
          </p:cNvPr>
          <p:cNvSpPr txBox="1"/>
          <p:nvPr/>
        </p:nvSpPr>
        <p:spPr>
          <a:xfrm>
            <a:off x="8951693" y="3998793"/>
            <a:ext cx="957665" cy="307777"/>
          </a:xfrm>
          <a:prstGeom prst="rect">
            <a:avLst/>
          </a:prstGeom>
          <a:noFill/>
        </p:spPr>
        <p:txBody>
          <a:bodyPr wrap="square" rtlCol="0">
            <a:spAutoFit/>
          </a:bodyPr>
          <a:lstStyle/>
          <a:p>
            <a:pPr defTabSz="457200"/>
            <a:r>
              <a:rPr lang="fr-FR" sz="1400" dirty="0" err="1">
                <a:solidFill>
                  <a:schemeClr val="accent2">
                    <a:lumMod val="75000"/>
                  </a:schemeClr>
                </a:solidFill>
                <a:latin typeface="Forte" panose="03060902040502070203" pitchFamily="66" charset="77"/>
                <a:cs typeface="Calibri" panose="020F0502020204030204" pitchFamily="34" charset="0"/>
              </a:rPr>
              <a:t>Managed</a:t>
            </a:r>
            <a:endParaRPr lang="fr-FR" sz="1400" dirty="0">
              <a:solidFill>
                <a:schemeClr val="accent2">
                  <a:lumMod val="75000"/>
                </a:schemeClr>
              </a:solidFill>
              <a:latin typeface="Forte" panose="03060902040502070203" pitchFamily="66" charset="77"/>
              <a:cs typeface="Calibri" panose="020F0502020204030204" pitchFamily="34" charset="0"/>
            </a:endParaRPr>
          </a:p>
        </p:txBody>
      </p:sp>
      <p:sp>
        <p:nvSpPr>
          <p:cNvPr id="116" name="ZoneTexte 115">
            <a:extLst>
              <a:ext uri="{FF2B5EF4-FFF2-40B4-BE49-F238E27FC236}">
                <a16:creationId xmlns:a16="http://schemas.microsoft.com/office/drawing/2014/main" id="{30A19DE0-FB29-8361-15F9-FB05D4D5D01E}"/>
              </a:ext>
            </a:extLst>
          </p:cNvPr>
          <p:cNvSpPr txBox="1"/>
          <p:nvPr/>
        </p:nvSpPr>
        <p:spPr>
          <a:xfrm>
            <a:off x="9008529" y="5364422"/>
            <a:ext cx="1098762" cy="307777"/>
          </a:xfrm>
          <a:prstGeom prst="rect">
            <a:avLst/>
          </a:prstGeom>
          <a:noFill/>
        </p:spPr>
        <p:txBody>
          <a:bodyPr wrap="none" rtlCol="0">
            <a:spAutoFit/>
          </a:bodyPr>
          <a:lstStyle/>
          <a:p>
            <a:pPr defTabSz="457200"/>
            <a:r>
              <a:rPr lang="fr-FR" sz="1400" dirty="0" err="1">
                <a:solidFill>
                  <a:schemeClr val="accent2">
                    <a:lumMod val="75000"/>
                  </a:schemeClr>
                </a:solidFill>
                <a:latin typeface="Forte" panose="03060902040502070203" pitchFamily="66" charset="77"/>
                <a:cs typeface="Calibri" panose="020F0502020204030204" pitchFamily="34" charset="0"/>
              </a:rPr>
              <a:t>Unmanaged</a:t>
            </a:r>
            <a:endParaRPr lang="fr-FR" sz="1400" dirty="0">
              <a:solidFill>
                <a:schemeClr val="accent2">
                  <a:lumMod val="75000"/>
                </a:schemeClr>
              </a:solidFill>
              <a:latin typeface="Forte" panose="03060902040502070203" pitchFamily="66" charset="77"/>
              <a:cs typeface="Calibri" panose="020F0502020204030204" pitchFamily="34" charset="0"/>
            </a:endParaRPr>
          </a:p>
        </p:txBody>
      </p:sp>
    </p:spTree>
    <p:extLst>
      <p:ext uri="{BB962C8B-B14F-4D97-AF65-F5344CB8AC3E}">
        <p14:creationId xmlns:p14="http://schemas.microsoft.com/office/powerpoint/2010/main" val="88099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2" fill="hold" grpId="0" nodeType="afterEffect">
                                  <p:stCondLst>
                                    <p:cond delay="0"/>
                                  </p:stCondLst>
                                  <p:childTnLst>
                                    <p:animEffect transition="out" filter="wipe(righ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000"/>
                            </p:stCondLst>
                            <p:childTnLst>
                              <p:par>
                                <p:cTn id="27" presetID="12" presetClass="entr" presetSubtype="4"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p:tgtEl>
                                          <p:spTgt spid="16"/>
                                        </p:tgtEl>
                                        <p:attrNameLst>
                                          <p:attrName>ppt_y</p:attrName>
                                        </p:attrNameLst>
                                      </p:cBhvr>
                                      <p:tavLst>
                                        <p:tav tm="0">
                                          <p:val>
                                            <p:strVal val="#ppt_y+#ppt_h*1.125000"/>
                                          </p:val>
                                        </p:tav>
                                        <p:tav tm="100000">
                                          <p:val>
                                            <p:strVal val="#ppt_y"/>
                                          </p:val>
                                        </p:tav>
                                      </p:tavLst>
                                    </p:anim>
                                    <p:animEffect transition="in" filter="wipe(up)">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left)">
                                      <p:cBhvr>
                                        <p:cTn id="38" dur="500"/>
                                        <p:tgtEl>
                                          <p:spTgt spid="4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par>
                                <p:cTn id="42" presetID="22" presetClass="entr" presetSubtype="8"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1000"/>
                            </p:stCondLst>
                            <p:childTnLst>
                              <p:par>
                                <p:cTn id="53" presetID="12" presetClass="entr" presetSubtype="4"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p:tgtEl>
                                          <p:spTgt spid="18"/>
                                        </p:tgtEl>
                                        <p:attrNameLst>
                                          <p:attrName>ppt_y</p:attrName>
                                        </p:attrNameLst>
                                      </p:cBhvr>
                                      <p:tavLst>
                                        <p:tav tm="0">
                                          <p:val>
                                            <p:strVal val="#ppt_y+#ppt_h*1.125000"/>
                                          </p:val>
                                        </p:tav>
                                        <p:tav tm="100000">
                                          <p:val>
                                            <p:strVal val="#ppt_y"/>
                                          </p:val>
                                        </p:tav>
                                      </p:tavLst>
                                    </p:anim>
                                    <p:animEffect transition="in" filter="wipe(up)">
                                      <p:cBhvr>
                                        <p:cTn id="56" dur="500"/>
                                        <p:tgtEl>
                                          <p:spTgt spid="18"/>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p:tgtEl>
                                          <p:spTgt spid="17"/>
                                        </p:tgtEl>
                                        <p:attrNameLst>
                                          <p:attrName>ppt_y</p:attrName>
                                        </p:attrNameLst>
                                      </p:cBhvr>
                                      <p:tavLst>
                                        <p:tav tm="0">
                                          <p:val>
                                            <p:strVal val="#ppt_y+#ppt_h*1.125000"/>
                                          </p:val>
                                        </p:tav>
                                        <p:tav tm="100000">
                                          <p:val>
                                            <p:strVal val="#ppt_y"/>
                                          </p:val>
                                        </p:tav>
                                      </p:tavLst>
                                    </p:anim>
                                    <p:animEffect transition="in" filter="wipe(up)">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left)">
                                      <p:cBhvr>
                                        <p:cTn id="65" dur="500"/>
                                        <p:tgtEl>
                                          <p:spTgt spid="6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wipe(left)">
                                      <p:cBhvr>
                                        <p:cTn id="68" dur="500"/>
                                        <p:tgtEl>
                                          <p:spTgt spid="7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wipe(left)">
                                      <p:cBhvr>
                                        <p:cTn id="71" dur="500"/>
                                        <p:tgtEl>
                                          <p:spTgt spid="90"/>
                                        </p:tgtEl>
                                      </p:cBhvr>
                                    </p:animEffect>
                                  </p:childTnLst>
                                </p:cTn>
                              </p:par>
                              <p:par>
                                <p:cTn id="72" presetID="22" presetClass="entr" presetSubtype="8" fill="hold"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500"/>
                                        <p:tgtEl>
                                          <p:spTgt spid="64"/>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childTnLst>
                          </p:cTn>
                        </p:par>
                        <p:par>
                          <p:cTn id="82" fill="hold">
                            <p:stCondLst>
                              <p:cond delay="1000"/>
                            </p:stCondLst>
                            <p:childTnLst>
                              <p:par>
                                <p:cTn id="83" presetID="12" presetClass="entr" presetSubtype="4" fill="hold" grpId="0" nodeType="afterEffect">
                                  <p:stCondLst>
                                    <p:cond delay="0"/>
                                  </p:stCondLst>
                                  <p:childTnLst>
                                    <p:set>
                                      <p:cBhvr>
                                        <p:cTn id="84" dur="1" fill="hold">
                                          <p:stCondLst>
                                            <p:cond delay="0"/>
                                          </p:stCondLst>
                                        </p:cTn>
                                        <p:tgtEl>
                                          <p:spTgt spid="114"/>
                                        </p:tgtEl>
                                        <p:attrNameLst>
                                          <p:attrName>style.visibility</p:attrName>
                                        </p:attrNameLst>
                                      </p:cBhvr>
                                      <p:to>
                                        <p:strVal val="visible"/>
                                      </p:to>
                                    </p:set>
                                    <p:anim calcmode="lin" valueType="num">
                                      <p:cBhvr additive="base">
                                        <p:cTn id="85" dur="500"/>
                                        <p:tgtEl>
                                          <p:spTgt spid="114"/>
                                        </p:tgtEl>
                                        <p:attrNameLst>
                                          <p:attrName>ppt_y</p:attrName>
                                        </p:attrNameLst>
                                      </p:cBhvr>
                                      <p:tavLst>
                                        <p:tav tm="0">
                                          <p:val>
                                            <p:strVal val="#ppt_y+#ppt_h*1.125000"/>
                                          </p:val>
                                        </p:tav>
                                        <p:tav tm="100000">
                                          <p:val>
                                            <p:strVal val="#ppt_y"/>
                                          </p:val>
                                        </p:tav>
                                      </p:tavLst>
                                    </p:anim>
                                    <p:animEffect transition="in" filter="wipe(up)">
                                      <p:cBhvr>
                                        <p:cTn id="86" dur="500"/>
                                        <p:tgtEl>
                                          <p:spTgt spid="114"/>
                                        </p:tgtEl>
                                      </p:cBhvr>
                                    </p:animEffect>
                                  </p:childTnLst>
                                </p:cTn>
                              </p:par>
                              <p:par>
                                <p:cTn id="87" presetID="12" presetClass="entr" presetSubtype="4" fill="hold" grpId="0" nodeType="withEffect">
                                  <p:stCondLst>
                                    <p:cond delay="0"/>
                                  </p:stCondLst>
                                  <p:childTnLst>
                                    <p:set>
                                      <p:cBhvr>
                                        <p:cTn id="88" dur="1" fill="hold">
                                          <p:stCondLst>
                                            <p:cond delay="0"/>
                                          </p:stCondLst>
                                        </p:cTn>
                                        <p:tgtEl>
                                          <p:spTgt spid="116"/>
                                        </p:tgtEl>
                                        <p:attrNameLst>
                                          <p:attrName>style.visibility</p:attrName>
                                        </p:attrNameLst>
                                      </p:cBhvr>
                                      <p:to>
                                        <p:strVal val="visible"/>
                                      </p:to>
                                    </p:set>
                                    <p:anim calcmode="lin" valueType="num">
                                      <p:cBhvr additive="base">
                                        <p:cTn id="89" dur="500"/>
                                        <p:tgtEl>
                                          <p:spTgt spid="116"/>
                                        </p:tgtEl>
                                        <p:attrNameLst>
                                          <p:attrName>ppt_y</p:attrName>
                                        </p:attrNameLst>
                                      </p:cBhvr>
                                      <p:tavLst>
                                        <p:tav tm="0">
                                          <p:val>
                                            <p:strVal val="#ppt_y+#ppt_h*1.125000"/>
                                          </p:val>
                                        </p:tav>
                                        <p:tav tm="100000">
                                          <p:val>
                                            <p:strVal val="#ppt_y"/>
                                          </p:val>
                                        </p:tav>
                                      </p:tavLst>
                                    </p:anim>
                                    <p:animEffect transition="in" filter="wipe(up)">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fade">
                                      <p:cBhvr>
                                        <p:cTn id="95" dur="500"/>
                                        <p:tgtEl>
                                          <p:spTgt spid="113"/>
                                        </p:tgtEl>
                                      </p:cBhvr>
                                    </p:animEffect>
                                  </p:childTnLst>
                                </p:cTn>
                              </p:par>
                              <p:par>
                                <p:cTn id="96" presetID="10" presetClass="entr" presetSubtype="0" fill="hold" nodeType="with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fade">
                                      <p:cBhvr>
                                        <p:cTn id="98" dur="500"/>
                                        <p:tgtEl>
                                          <p:spTgt spid="59"/>
                                        </p:tgtEl>
                                      </p:cBhvr>
                                    </p:animEffect>
                                  </p:childTnLst>
                                </p:cTn>
                              </p:par>
                            </p:childTnLst>
                          </p:cTn>
                        </p:par>
                        <p:par>
                          <p:cTn id="99" fill="hold">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wipe(left)">
                                      <p:cBhvr>
                                        <p:cTn id="102" dur="500"/>
                                        <p:tgtEl>
                                          <p:spTgt spid="54"/>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100"/>
                                        </p:tgtEl>
                                        <p:attrNameLst>
                                          <p:attrName>style.visibility</p:attrName>
                                        </p:attrNameLst>
                                      </p:cBhvr>
                                      <p:to>
                                        <p:strVal val="visible"/>
                                      </p:to>
                                    </p:set>
                                    <p:animEffect transition="in" filter="wipe(left)">
                                      <p:cBhvr>
                                        <p:cTn id="105" dur="500"/>
                                        <p:tgtEl>
                                          <p:spTgt spid="10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2"/>
                                        </p:tgtEl>
                                        <p:attrNameLst>
                                          <p:attrName>style.visibility</p:attrName>
                                        </p:attrNameLst>
                                      </p:cBhvr>
                                      <p:to>
                                        <p:strVal val="visible"/>
                                      </p:to>
                                    </p:set>
                                    <p:animEffect transition="in" filter="fade">
                                      <p:cBhvr>
                                        <p:cTn id="110" dur="500"/>
                                        <p:tgtEl>
                                          <p:spTgt spid="12"/>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wipe(left)">
                                      <p:cBhvr>
                                        <p:cTn id="113" dur="500"/>
                                        <p:tgtEl>
                                          <p:spTgt spid="28"/>
                                        </p:tgtEl>
                                      </p:cBhvr>
                                    </p:animEffect>
                                  </p:childTnLst>
                                </p:cTn>
                              </p:par>
                            </p:childTnLst>
                          </p:cTn>
                        </p:par>
                        <p:par>
                          <p:cTn id="114" fill="hold">
                            <p:stCondLst>
                              <p:cond delay="500"/>
                            </p:stCondLst>
                            <p:childTnLst>
                              <p:par>
                                <p:cTn id="115" presetID="10" presetClass="entr" presetSubtype="0" fill="hold" nodeType="after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childTnLst>
                          </p:cTn>
                        </p:par>
                        <p:par>
                          <p:cTn id="118" fill="hold">
                            <p:stCondLst>
                              <p:cond delay="1000"/>
                            </p:stCondLst>
                            <p:childTnLst>
                              <p:par>
                                <p:cTn id="119" presetID="10" presetClass="entr" presetSubtype="0" fill="hold" nodeType="after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500"/>
                                        <p:tgtEl>
                                          <p:spTgt spid="49"/>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childTnLst>
                                </p:cTn>
                              </p:par>
                            </p:childTnLst>
                          </p:cTn>
                        </p:par>
                        <p:par>
                          <p:cTn id="127" fill="hold">
                            <p:stCondLst>
                              <p:cond delay="500"/>
                            </p:stCondLst>
                            <p:childTnLst>
                              <p:par>
                                <p:cTn id="128" presetID="22" presetClass="entr" presetSubtype="8"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wipe(left)">
                                      <p:cBhvr>
                                        <p:cTn id="1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2" grpId="0"/>
      <p:bldP spid="3" grpId="0"/>
      <p:bldP spid="11" grpId="0"/>
      <p:bldP spid="16" grpId="0"/>
      <p:bldP spid="18" grpId="0"/>
      <p:bldP spid="17" grpId="0"/>
      <p:bldP spid="28" grpId="0"/>
      <p:bldP spid="45" grpId="0"/>
      <p:bldP spid="47" grpId="0"/>
      <p:bldP spid="51" grpId="0"/>
      <p:bldP spid="54" grpId="0"/>
      <p:bldP spid="70" grpId="0"/>
      <p:bldP spid="90" grpId="0"/>
      <p:bldP spid="100" grpId="0"/>
      <p:bldP spid="114" grpId="0"/>
      <p:bldP spid="1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E55BEC-4279-6C61-6507-2C1077063116}"/>
              </a:ext>
            </a:extLst>
          </p:cNvPr>
          <p:cNvSpPr>
            <a:spLocks noGrp="1"/>
          </p:cNvSpPr>
          <p:nvPr>
            <p:ph type="title"/>
          </p:nvPr>
        </p:nvSpPr>
        <p:spPr>
          <a:xfrm>
            <a:off x="627242" y="114647"/>
            <a:ext cx="10722812" cy="987898"/>
          </a:xfrm>
        </p:spPr>
        <p:txBody>
          <a:bodyPr>
            <a:normAutofit/>
          </a:bodyPr>
          <a:lstStyle/>
          <a:p>
            <a:r>
              <a:rPr lang="fr-FR" dirty="0">
                <a:latin typeface="Calibri" panose="020F0502020204030204" pitchFamily="34" charset="0"/>
                <a:cs typeface="Calibri" panose="020F0502020204030204" pitchFamily="34" charset="0"/>
              </a:rPr>
              <a:t>Le cycle de vie d’une solution</a:t>
            </a:r>
          </a:p>
        </p:txBody>
      </p:sp>
      <p:sp>
        <p:nvSpPr>
          <p:cNvPr id="4" name="Espace réservé du numéro de diapositive 3">
            <a:extLst>
              <a:ext uri="{FF2B5EF4-FFF2-40B4-BE49-F238E27FC236}">
                <a16:creationId xmlns:a16="http://schemas.microsoft.com/office/drawing/2014/main" id="{684BD874-72D7-8E20-5961-B898225E86B9}"/>
              </a:ext>
            </a:extLst>
          </p:cNvPr>
          <p:cNvSpPr>
            <a:spLocks noGrp="1"/>
          </p:cNvSpPr>
          <p:nvPr>
            <p:ph type="sldNum" sz="quarter" idx="12"/>
          </p:nvPr>
        </p:nvSpPr>
        <p:spPr/>
        <p:txBody>
          <a:bodyPr/>
          <a:lstStyle/>
          <a:p>
            <a:fld id="{F2D2C361-7486-4AB1-8DE5-A0E4E1B2CF91}" type="slidenum">
              <a:rPr lang="fr-FR" smtClean="0">
                <a:latin typeface="Calibri" panose="020F0502020204030204" pitchFamily="34" charset="0"/>
                <a:cs typeface="Calibri" panose="020F0502020204030204" pitchFamily="34" charset="0"/>
              </a:rPr>
              <a:t>25</a:t>
            </a:fld>
            <a:endParaRPr lang="fr-FR">
              <a:latin typeface="Calibri" panose="020F0502020204030204" pitchFamily="34" charset="0"/>
              <a:cs typeface="Calibri" panose="020F0502020204030204" pitchFamily="34" charset="0"/>
            </a:endParaRPr>
          </a:p>
        </p:txBody>
      </p:sp>
      <p:sp>
        <p:nvSpPr>
          <p:cNvPr id="75" name="Rectangle : coins arrondis 74">
            <a:extLst>
              <a:ext uri="{FF2B5EF4-FFF2-40B4-BE49-F238E27FC236}">
                <a16:creationId xmlns:a16="http://schemas.microsoft.com/office/drawing/2014/main" id="{6B78470B-816A-58D7-962E-AB2BA3803AA8}"/>
              </a:ext>
            </a:extLst>
          </p:cNvPr>
          <p:cNvSpPr/>
          <p:nvPr/>
        </p:nvSpPr>
        <p:spPr>
          <a:xfrm>
            <a:off x="2056069" y="1186297"/>
            <a:ext cx="914400" cy="914400"/>
          </a:xfrm>
          <a:custGeom>
            <a:avLst/>
            <a:gdLst>
              <a:gd name="connsiteX0" fmla="*/ 0 w 914400"/>
              <a:gd name="connsiteY0" fmla="*/ 152403 h 914400"/>
              <a:gd name="connsiteX1" fmla="*/ 152403 w 914400"/>
              <a:gd name="connsiteY1" fmla="*/ 0 h 914400"/>
              <a:gd name="connsiteX2" fmla="*/ 463296 w 914400"/>
              <a:gd name="connsiteY2" fmla="*/ 0 h 914400"/>
              <a:gd name="connsiteX3" fmla="*/ 761997 w 914400"/>
              <a:gd name="connsiteY3" fmla="*/ 0 h 914400"/>
              <a:gd name="connsiteX4" fmla="*/ 914400 w 914400"/>
              <a:gd name="connsiteY4" fmla="*/ 152403 h 914400"/>
              <a:gd name="connsiteX5" fmla="*/ 914400 w 914400"/>
              <a:gd name="connsiteY5" fmla="*/ 463296 h 914400"/>
              <a:gd name="connsiteX6" fmla="*/ 914400 w 914400"/>
              <a:gd name="connsiteY6" fmla="*/ 761997 h 914400"/>
              <a:gd name="connsiteX7" fmla="*/ 761997 w 914400"/>
              <a:gd name="connsiteY7" fmla="*/ 914400 h 914400"/>
              <a:gd name="connsiteX8" fmla="*/ 469392 w 914400"/>
              <a:gd name="connsiteY8" fmla="*/ 914400 h 914400"/>
              <a:gd name="connsiteX9" fmla="*/ 152403 w 914400"/>
              <a:gd name="connsiteY9" fmla="*/ 914400 h 914400"/>
              <a:gd name="connsiteX10" fmla="*/ 0 w 914400"/>
              <a:gd name="connsiteY10" fmla="*/ 761997 h 914400"/>
              <a:gd name="connsiteX11" fmla="*/ 0 w 914400"/>
              <a:gd name="connsiteY11" fmla="*/ 475488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6224" y="77278"/>
                  <a:pt x="71378" y="22572"/>
                  <a:pt x="152403" y="0"/>
                </a:cubicBezTo>
                <a:cubicBezTo>
                  <a:pt x="215274" y="-37155"/>
                  <a:pt x="364694" y="22276"/>
                  <a:pt x="463296" y="0"/>
                </a:cubicBezTo>
                <a:cubicBezTo>
                  <a:pt x="561898" y="-22276"/>
                  <a:pt x="690696" y="33916"/>
                  <a:pt x="761997" y="0"/>
                </a:cubicBezTo>
                <a:cubicBezTo>
                  <a:pt x="848295" y="-12094"/>
                  <a:pt x="909050" y="60003"/>
                  <a:pt x="914400" y="152403"/>
                </a:cubicBezTo>
                <a:cubicBezTo>
                  <a:pt x="946415" y="255891"/>
                  <a:pt x="889007" y="376004"/>
                  <a:pt x="914400" y="463296"/>
                </a:cubicBezTo>
                <a:cubicBezTo>
                  <a:pt x="939793" y="550588"/>
                  <a:pt x="888355" y="696674"/>
                  <a:pt x="914400" y="761997"/>
                </a:cubicBezTo>
                <a:cubicBezTo>
                  <a:pt x="925303" y="861312"/>
                  <a:pt x="848918" y="938467"/>
                  <a:pt x="761997" y="914400"/>
                </a:cubicBezTo>
                <a:cubicBezTo>
                  <a:pt x="701002" y="915388"/>
                  <a:pt x="612368" y="909067"/>
                  <a:pt x="469392" y="914400"/>
                </a:cubicBezTo>
                <a:cubicBezTo>
                  <a:pt x="326416" y="919733"/>
                  <a:pt x="249577" y="879260"/>
                  <a:pt x="152403" y="914400"/>
                </a:cubicBezTo>
                <a:cubicBezTo>
                  <a:pt x="68232" y="912549"/>
                  <a:pt x="8971" y="844224"/>
                  <a:pt x="0" y="761997"/>
                </a:cubicBezTo>
                <a:cubicBezTo>
                  <a:pt x="-19358" y="663375"/>
                  <a:pt x="5998" y="612548"/>
                  <a:pt x="0" y="475488"/>
                </a:cubicBezTo>
                <a:cubicBezTo>
                  <a:pt x="-5998" y="338428"/>
                  <a:pt x="303" y="217557"/>
                  <a:pt x="0" y="152403"/>
                </a:cubicBezTo>
                <a:close/>
              </a:path>
              <a:path w="914400" h="914400" stroke="0" extrusionOk="0">
                <a:moveTo>
                  <a:pt x="0" y="152403"/>
                </a:moveTo>
                <a:cubicBezTo>
                  <a:pt x="-2524" y="69173"/>
                  <a:pt x="88978" y="5190"/>
                  <a:pt x="152403" y="0"/>
                </a:cubicBezTo>
                <a:cubicBezTo>
                  <a:pt x="278303" y="-31984"/>
                  <a:pt x="321981" y="9685"/>
                  <a:pt x="451104" y="0"/>
                </a:cubicBezTo>
                <a:cubicBezTo>
                  <a:pt x="580227" y="-9685"/>
                  <a:pt x="693172" y="27246"/>
                  <a:pt x="761997" y="0"/>
                </a:cubicBezTo>
                <a:cubicBezTo>
                  <a:pt x="836995" y="-12703"/>
                  <a:pt x="931682" y="72767"/>
                  <a:pt x="914400" y="152403"/>
                </a:cubicBezTo>
                <a:cubicBezTo>
                  <a:pt x="943283" y="220300"/>
                  <a:pt x="895699" y="358780"/>
                  <a:pt x="914400" y="463296"/>
                </a:cubicBezTo>
                <a:cubicBezTo>
                  <a:pt x="933101" y="567812"/>
                  <a:pt x="913166" y="696726"/>
                  <a:pt x="914400" y="761997"/>
                </a:cubicBezTo>
                <a:cubicBezTo>
                  <a:pt x="907834" y="835794"/>
                  <a:pt x="856389" y="932597"/>
                  <a:pt x="761997" y="914400"/>
                </a:cubicBezTo>
                <a:cubicBezTo>
                  <a:pt x="651229" y="942465"/>
                  <a:pt x="527019" y="912440"/>
                  <a:pt x="451104" y="914400"/>
                </a:cubicBezTo>
                <a:cubicBezTo>
                  <a:pt x="375189" y="916360"/>
                  <a:pt x="268417" y="879422"/>
                  <a:pt x="152403" y="914400"/>
                </a:cubicBezTo>
                <a:cubicBezTo>
                  <a:pt x="48641" y="899138"/>
                  <a:pt x="-17103" y="860878"/>
                  <a:pt x="0" y="761997"/>
                </a:cubicBezTo>
                <a:cubicBezTo>
                  <a:pt x="-24124" y="651358"/>
                  <a:pt x="8996" y="550237"/>
                  <a:pt x="0" y="463296"/>
                </a:cubicBezTo>
                <a:cubicBezTo>
                  <a:pt x="-8996" y="376355"/>
                  <a:pt x="36537" y="284944"/>
                  <a:pt x="0" y="152403"/>
                </a:cubicBezTo>
                <a:close/>
              </a:path>
            </a:pathLst>
          </a:custGeom>
          <a:solidFill>
            <a:srgbClr val="C00000">
              <a:alpha val="50000"/>
            </a:srgb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DEV</a:t>
            </a:r>
          </a:p>
        </p:txBody>
      </p:sp>
      <p:sp>
        <p:nvSpPr>
          <p:cNvPr id="76" name="Rectangle : coins arrondis 75">
            <a:extLst>
              <a:ext uri="{FF2B5EF4-FFF2-40B4-BE49-F238E27FC236}">
                <a16:creationId xmlns:a16="http://schemas.microsoft.com/office/drawing/2014/main" id="{B7F37418-561A-0403-BF1B-EF996E8A7950}"/>
              </a:ext>
            </a:extLst>
          </p:cNvPr>
          <p:cNvSpPr/>
          <p:nvPr/>
        </p:nvSpPr>
        <p:spPr>
          <a:xfrm>
            <a:off x="4410081" y="1186298"/>
            <a:ext cx="914400" cy="914400"/>
          </a:xfrm>
          <a:custGeom>
            <a:avLst/>
            <a:gdLst>
              <a:gd name="connsiteX0" fmla="*/ 0 w 914400"/>
              <a:gd name="connsiteY0" fmla="*/ 152403 h 914400"/>
              <a:gd name="connsiteX1" fmla="*/ 152403 w 914400"/>
              <a:gd name="connsiteY1" fmla="*/ 0 h 914400"/>
              <a:gd name="connsiteX2" fmla="*/ 469392 w 914400"/>
              <a:gd name="connsiteY2" fmla="*/ 0 h 914400"/>
              <a:gd name="connsiteX3" fmla="*/ 761997 w 914400"/>
              <a:gd name="connsiteY3" fmla="*/ 0 h 914400"/>
              <a:gd name="connsiteX4" fmla="*/ 914400 w 914400"/>
              <a:gd name="connsiteY4" fmla="*/ 152403 h 914400"/>
              <a:gd name="connsiteX5" fmla="*/ 914400 w 914400"/>
              <a:gd name="connsiteY5" fmla="*/ 451104 h 914400"/>
              <a:gd name="connsiteX6" fmla="*/ 914400 w 914400"/>
              <a:gd name="connsiteY6" fmla="*/ 761997 h 914400"/>
              <a:gd name="connsiteX7" fmla="*/ 761997 w 914400"/>
              <a:gd name="connsiteY7" fmla="*/ 914400 h 914400"/>
              <a:gd name="connsiteX8" fmla="*/ 451104 w 914400"/>
              <a:gd name="connsiteY8" fmla="*/ 914400 h 914400"/>
              <a:gd name="connsiteX9" fmla="*/ 152403 w 914400"/>
              <a:gd name="connsiteY9" fmla="*/ 914400 h 914400"/>
              <a:gd name="connsiteX10" fmla="*/ 0 w 914400"/>
              <a:gd name="connsiteY10" fmla="*/ 761997 h 914400"/>
              <a:gd name="connsiteX11" fmla="*/ 0 w 914400"/>
              <a:gd name="connsiteY11" fmla="*/ 469392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3228" y="63467"/>
                  <a:pt x="82400" y="20077"/>
                  <a:pt x="152403" y="0"/>
                </a:cubicBezTo>
                <a:cubicBezTo>
                  <a:pt x="259751" y="-20648"/>
                  <a:pt x="326317" y="18954"/>
                  <a:pt x="469392" y="0"/>
                </a:cubicBezTo>
                <a:cubicBezTo>
                  <a:pt x="612467" y="-18954"/>
                  <a:pt x="645920" y="28020"/>
                  <a:pt x="761997" y="0"/>
                </a:cubicBezTo>
                <a:cubicBezTo>
                  <a:pt x="856527" y="-19213"/>
                  <a:pt x="894907" y="61576"/>
                  <a:pt x="914400" y="152403"/>
                </a:cubicBezTo>
                <a:cubicBezTo>
                  <a:pt x="928186" y="295632"/>
                  <a:pt x="885568" y="303668"/>
                  <a:pt x="914400" y="451104"/>
                </a:cubicBezTo>
                <a:cubicBezTo>
                  <a:pt x="943232" y="598540"/>
                  <a:pt x="881334" y="613621"/>
                  <a:pt x="914400" y="761997"/>
                </a:cubicBezTo>
                <a:cubicBezTo>
                  <a:pt x="901844" y="828906"/>
                  <a:pt x="846181" y="891953"/>
                  <a:pt x="761997" y="914400"/>
                </a:cubicBezTo>
                <a:cubicBezTo>
                  <a:pt x="612197" y="927594"/>
                  <a:pt x="537600" y="892473"/>
                  <a:pt x="451104" y="914400"/>
                </a:cubicBezTo>
                <a:cubicBezTo>
                  <a:pt x="364608" y="936327"/>
                  <a:pt x="273512" y="885527"/>
                  <a:pt x="152403" y="914400"/>
                </a:cubicBezTo>
                <a:cubicBezTo>
                  <a:pt x="73706" y="915629"/>
                  <a:pt x="19872" y="855701"/>
                  <a:pt x="0" y="761997"/>
                </a:cubicBezTo>
                <a:cubicBezTo>
                  <a:pt x="-4532" y="673563"/>
                  <a:pt x="25033" y="592076"/>
                  <a:pt x="0" y="469392"/>
                </a:cubicBezTo>
                <a:cubicBezTo>
                  <a:pt x="-25033" y="346709"/>
                  <a:pt x="29709" y="270597"/>
                  <a:pt x="0" y="152403"/>
                </a:cubicBezTo>
                <a:close/>
              </a:path>
              <a:path w="914400" h="914400" stroke="0" extrusionOk="0">
                <a:moveTo>
                  <a:pt x="0" y="152403"/>
                </a:moveTo>
                <a:cubicBezTo>
                  <a:pt x="-7013" y="71659"/>
                  <a:pt x="68440" y="14383"/>
                  <a:pt x="152403" y="0"/>
                </a:cubicBezTo>
                <a:cubicBezTo>
                  <a:pt x="262752" y="-13451"/>
                  <a:pt x="324889" y="20232"/>
                  <a:pt x="451104" y="0"/>
                </a:cubicBezTo>
                <a:cubicBezTo>
                  <a:pt x="577319" y="-20232"/>
                  <a:pt x="656866" y="16867"/>
                  <a:pt x="761997" y="0"/>
                </a:cubicBezTo>
                <a:cubicBezTo>
                  <a:pt x="848960" y="-17301"/>
                  <a:pt x="892717" y="57378"/>
                  <a:pt x="914400" y="152403"/>
                </a:cubicBezTo>
                <a:cubicBezTo>
                  <a:pt x="939940" y="225818"/>
                  <a:pt x="903463" y="379778"/>
                  <a:pt x="914400" y="451104"/>
                </a:cubicBezTo>
                <a:cubicBezTo>
                  <a:pt x="925337" y="522430"/>
                  <a:pt x="913526" y="640299"/>
                  <a:pt x="914400" y="761997"/>
                </a:cubicBezTo>
                <a:cubicBezTo>
                  <a:pt x="899038" y="828624"/>
                  <a:pt x="859233" y="897935"/>
                  <a:pt x="761997" y="914400"/>
                </a:cubicBezTo>
                <a:cubicBezTo>
                  <a:pt x="632110" y="922661"/>
                  <a:pt x="530294" y="887346"/>
                  <a:pt x="451104" y="914400"/>
                </a:cubicBezTo>
                <a:cubicBezTo>
                  <a:pt x="371914" y="941454"/>
                  <a:pt x="254472" y="913297"/>
                  <a:pt x="152403" y="914400"/>
                </a:cubicBezTo>
                <a:cubicBezTo>
                  <a:pt x="66706" y="911673"/>
                  <a:pt x="-10249" y="867712"/>
                  <a:pt x="0" y="761997"/>
                </a:cubicBezTo>
                <a:cubicBezTo>
                  <a:pt x="-29182" y="683952"/>
                  <a:pt x="25281" y="582961"/>
                  <a:pt x="0" y="463296"/>
                </a:cubicBezTo>
                <a:cubicBezTo>
                  <a:pt x="-25281" y="343631"/>
                  <a:pt x="22422" y="281125"/>
                  <a:pt x="0" y="152403"/>
                </a:cubicBezTo>
                <a:close/>
              </a:path>
            </a:pathLst>
          </a:custGeom>
          <a:solidFill>
            <a:srgbClr val="D99C3F">
              <a:lumMod val="75000"/>
              <a:alpha val="50000"/>
            </a:srgbClr>
          </a:solidFill>
          <a:ln>
            <a:solidFill>
              <a:sysClr val="window" lastClr="FFFFFF">
                <a:lumMod val="65000"/>
              </a:sysClr>
            </a:solidFill>
            <a:extLst>
              <a:ext uri="{C807C97D-BFC1-408E-A445-0C87EB9F89A2}">
                <ask:lineSketchStyleProps xmlns:ask="http://schemas.microsoft.com/office/drawing/2018/sketchyshapes" sd="1092733572">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REC</a:t>
            </a:r>
          </a:p>
        </p:txBody>
      </p:sp>
      <p:sp>
        <p:nvSpPr>
          <p:cNvPr id="77" name="Rectangle : coins arrondis 76">
            <a:extLst>
              <a:ext uri="{FF2B5EF4-FFF2-40B4-BE49-F238E27FC236}">
                <a16:creationId xmlns:a16="http://schemas.microsoft.com/office/drawing/2014/main" id="{5D2E70A0-F91D-9260-CE3F-4E03F1D504E3}"/>
              </a:ext>
            </a:extLst>
          </p:cNvPr>
          <p:cNvSpPr/>
          <p:nvPr/>
        </p:nvSpPr>
        <p:spPr>
          <a:xfrm>
            <a:off x="6794500" y="1186297"/>
            <a:ext cx="914400" cy="914400"/>
          </a:xfrm>
          <a:custGeom>
            <a:avLst/>
            <a:gdLst>
              <a:gd name="connsiteX0" fmla="*/ 0 w 914400"/>
              <a:gd name="connsiteY0" fmla="*/ 152403 h 914400"/>
              <a:gd name="connsiteX1" fmla="*/ 152403 w 914400"/>
              <a:gd name="connsiteY1" fmla="*/ 0 h 914400"/>
              <a:gd name="connsiteX2" fmla="*/ 457200 w 914400"/>
              <a:gd name="connsiteY2" fmla="*/ 0 h 914400"/>
              <a:gd name="connsiteX3" fmla="*/ 761997 w 914400"/>
              <a:gd name="connsiteY3" fmla="*/ 0 h 914400"/>
              <a:gd name="connsiteX4" fmla="*/ 914400 w 914400"/>
              <a:gd name="connsiteY4" fmla="*/ 152403 h 914400"/>
              <a:gd name="connsiteX5" fmla="*/ 914400 w 914400"/>
              <a:gd name="connsiteY5" fmla="*/ 445008 h 914400"/>
              <a:gd name="connsiteX6" fmla="*/ 914400 w 914400"/>
              <a:gd name="connsiteY6" fmla="*/ 761997 h 914400"/>
              <a:gd name="connsiteX7" fmla="*/ 761997 w 914400"/>
              <a:gd name="connsiteY7" fmla="*/ 914400 h 914400"/>
              <a:gd name="connsiteX8" fmla="*/ 469392 w 914400"/>
              <a:gd name="connsiteY8" fmla="*/ 914400 h 914400"/>
              <a:gd name="connsiteX9" fmla="*/ 152403 w 914400"/>
              <a:gd name="connsiteY9" fmla="*/ 914400 h 914400"/>
              <a:gd name="connsiteX10" fmla="*/ 0 w 914400"/>
              <a:gd name="connsiteY10" fmla="*/ 761997 h 914400"/>
              <a:gd name="connsiteX11" fmla="*/ 0 w 914400"/>
              <a:gd name="connsiteY11" fmla="*/ 445008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12107" y="71247"/>
                  <a:pt x="76033" y="16190"/>
                  <a:pt x="152403" y="0"/>
                </a:cubicBezTo>
                <a:cubicBezTo>
                  <a:pt x="278980" y="-22845"/>
                  <a:pt x="311451" y="1762"/>
                  <a:pt x="457200" y="0"/>
                </a:cubicBezTo>
                <a:cubicBezTo>
                  <a:pt x="602949" y="-1762"/>
                  <a:pt x="688763" y="31629"/>
                  <a:pt x="761997" y="0"/>
                </a:cubicBezTo>
                <a:cubicBezTo>
                  <a:pt x="844703" y="6173"/>
                  <a:pt x="931688" y="78612"/>
                  <a:pt x="914400" y="152403"/>
                </a:cubicBezTo>
                <a:cubicBezTo>
                  <a:pt x="915526" y="298668"/>
                  <a:pt x="895411" y="377929"/>
                  <a:pt x="914400" y="445008"/>
                </a:cubicBezTo>
                <a:cubicBezTo>
                  <a:pt x="933389" y="512088"/>
                  <a:pt x="899374" y="606326"/>
                  <a:pt x="914400" y="761997"/>
                </a:cubicBezTo>
                <a:cubicBezTo>
                  <a:pt x="921759" y="829298"/>
                  <a:pt x="843518" y="904534"/>
                  <a:pt x="761997" y="914400"/>
                </a:cubicBezTo>
                <a:cubicBezTo>
                  <a:pt x="675058" y="917427"/>
                  <a:pt x="543149" y="902950"/>
                  <a:pt x="469392" y="914400"/>
                </a:cubicBezTo>
                <a:cubicBezTo>
                  <a:pt x="395635" y="925850"/>
                  <a:pt x="225703" y="905448"/>
                  <a:pt x="152403" y="914400"/>
                </a:cubicBezTo>
                <a:cubicBezTo>
                  <a:pt x="69046" y="932349"/>
                  <a:pt x="-20615" y="852839"/>
                  <a:pt x="0" y="761997"/>
                </a:cubicBezTo>
                <a:cubicBezTo>
                  <a:pt x="-779" y="618573"/>
                  <a:pt x="36930" y="542570"/>
                  <a:pt x="0" y="445008"/>
                </a:cubicBezTo>
                <a:cubicBezTo>
                  <a:pt x="-36930" y="347446"/>
                  <a:pt x="14949" y="265129"/>
                  <a:pt x="0" y="152403"/>
                </a:cubicBezTo>
                <a:close/>
              </a:path>
              <a:path w="914400" h="914400" stroke="0" extrusionOk="0">
                <a:moveTo>
                  <a:pt x="0" y="152403"/>
                </a:moveTo>
                <a:cubicBezTo>
                  <a:pt x="15053" y="69758"/>
                  <a:pt x="75228" y="-17934"/>
                  <a:pt x="152403" y="0"/>
                </a:cubicBezTo>
                <a:cubicBezTo>
                  <a:pt x="263335" y="-11715"/>
                  <a:pt x="319052" y="2106"/>
                  <a:pt x="457200" y="0"/>
                </a:cubicBezTo>
                <a:cubicBezTo>
                  <a:pt x="595348" y="-2106"/>
                  <a:pt x="672124" y="27477"/>
                  <a:pt x="761997" y="0"/>
                </a:cubicBezTo>
                <a:cubicBezTo>
                  <a:pt x="858714" y="13706"/>
                  <a:pt x="897395" y="66086"/>
                  <a:pt x="914400" y="152403"/>
                </a:cubicBezTo>
                <a:cubicBezTo>
                  <a:pt x="939537" y="253487"/>
                  <a:pt x="913245" y="388542"/>
                  <a:pt x="914400" y="463296"/>
                </a:cubicBezTo>
                <a:cubicBezTo>
                  <a:pt x="915555" y="538050"/>
                  <a:pt x="904181" y="701644"/>
                  <a:pt x="914400" y="761997"/>
                </a:cubicBezTo>
                <a:cubicBezTo>
                  <a:pt x="928028" y="840245"/>
                  <a:pt x="836140" y="897068"/>
                  <a:pt x="761997" y="914400"/>
                </a:cubicBezTo>
                <a:cubicBezTo>
                  <a:pt x="698497" y="919979"/>
                  <a:pt x="597544" y="913024"/>
                  <a:pt x="445008" y="914400"/>
                </a:cubicBezTo>
                <a:cubicBezTo>
                  <a:pt x="292472" y="915776"/>
                  <a:pt x="271451" y="893102"/>
                  <a:pt x="152403" y="914400"/>
                </a:cubicBezTo>
                <a:cubicBezTo>
                  <a:pt x="81583" y="904648"/>
                  <a:pt x="-8693" y="845661"/>
                  <a:pt x="0" y="761997"/>
                </a:cubicBezTo>
                <a:cubicBezTo>
                  <a:pt x="-5758" y="659136"/>
                  <a:pt x="35493" y="569649"/>
                  <a:pt x="0" y="451104"/>
                </a:cubicBezTo>
                <a:cubicBezTo>
                  <a:pt x="-35493" y="332559"/>
                  <a:pt x="34074" y="219051"/>
                  <a:pt x="0" y="152403"/>
                </a:cubicBezTo>
                <a:close/>
              </a:path>
            </a:pathLst>
          </a:custGeom>
          <a:solidFill>
            <a:srgbClr val="742774">
              <a:alpha val="50000"/>
            </a:srgbClr>
          </a:solidFill>
          <a:ln>
            <a:solidFill>
              <a:sysClr val="window" lastClr="FFFFFF">
                <a:lumMod val="65000"/>
              </a:sysClr>
            </a:solidFill>
            <a:extLst>
              <a:ext uri="{C807C97D-BFC1-408E-A445-0C87EB9F89A2}">
                <ask:lineSketchStyleProps xmlns:ask="http://schemas.microsoft.com/office/drawing/2018/sketchyshapes" sd="173548622">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PP</a:t>
            </a:r>
          </a:p>
        </p:txBody>
      </p:sp>
      <p:sp>
        <p:nvSpPr>
          <p:cNvPr id="78" name="Rectangle : coins arrondis 77">
            <a:extLst>
              <a:ext uri="{FF2B5EF4-FFF2-40B4-BE49-F238E27FC236}">
                <a16:creationId xmlns:a16="http://schemas.microsoft.com/office/drawing/2014/main" id="{532DF3BE-4FBC-FC8A-1C3D-C322BAF757B0}"/>
              </a:ext>
            </a:extLst>
          </p:cNvPr>
          <p:cNvSpPr/>
          <p:nvPr/>
        </p:nvSpPr>
        <p:spPr>
          <a:xfrm>
            <a:off x="8973328" y="1192261"/>
            <a:ext cx="914400" cy="914400"/>
          </a:xfrm>
          <a:custGeom>
            <a:avLst/>
            <a:gdLst>
              <a:gd name="connsiteX0" fmla="*/ 0 w 914400"/>
              <a:gd name="connsiteY0" fmla="*/ 152403 h 914400"/>
              <a:gd name="connsiteX1" fmla="*/ 152403 w 914400"/>
              <a:gd name="connsiteY1" fmla="*/ 0 h 914400"/>
              <a:gd name="connsiteX2" fmla="*/ 457200 w 914400"/>
              <a:gd name="connsiteY2" fmla="*/ 0 h 914400"/>
              <a:gd name="connsiteX3" fmla="*/ 761997 w 914400"/>
              <a:gd name="connsiteY3" fmla="*/ 0 h 914400"/>
              <a:gd name="connsiteX4" fmla="*/ 914400 w 914400"/>
              <a:gd name="connsiteY4" fmla="*/ 152403 h 914400"/>
              <a:gd name="connsiteX5" fmla="*/ 914400 w 914400"/>
              <a:gd name="connsiteY5" fmla="*/ 445008 h 914400"/>
              <a:gd name="connsiteX6" fmla="*/ 914400 w 914400"/>
              <a:gd name="connsiteY6" fmla="*/ 761997 h 914400"/>
              <a:gd name="connsiteX7" fmla="*/ 761997 w 914400"/>
              <a:gd name="connsiteY7" fmla="*/ 914400 h 914400"/>
              <a:gd name="connsiteX8" fmla="*/ 469392 w 914400"/>
              <a:gd name="connsiteY8" fmla="*/ 914400 h 914400"/>
              <a:gd name="connsiteX9" fmla="*/ 152403 w 914400"/>
              <a:gd name="connsiteY9" fmla="*/ 914400 h 914400"/>
              <a:gd name="connsiteX10" fmla="*/ 0 w 914400"/>
              <a:gd name="connsiteY10" fmla="*/ 761997 h 914400"/>
              <a:gd name="connsiteX11" fmla="*/ 0 w 914400"/>
              <a:gd name="connsiteY11" fmla="*/ 457200 h 914400"/>
              <a:gd name="connsiteX12" fmla="*/ 0 w 9144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914400" fill="none" extrusionOk="0">
                <a:moveTo>
                  <a:pt x="0" y="152403"/>
                </a:moveTo>
                <a:cubicBezTo>
                  <a:pt x="-5765" y="71958"/>
                  <a:pt x="68043" y="-13778"/>
                  <a:pt x="152403" y="0"/>
                </a:cubicBezTo>
                <a:cubicBezTo>
                  <a:pt x="227739" y="-30665"/>
                  <a:pt x="390763" y="6677"/>
                  <a:pt x="457200" y="0"/>
                </a:cubicBezTo>
                <a:cubicBezTo>
                  <a:pt x="523637" y="-6677"/>
                  <a:pt x="677173" y="24224"/>
                  <a:pt x="761997" y="0"/>
                </a:cubicBezTo>
                <a:cubicBezTo>
                  <a:pt x="846037" y="14686"/>
                  <a:pt x="916374" y="78979"/>
                  <a:pt x="914400" y="152403"/>
                </a:cubicBezTo>
                <a:cubicBezTo>
                  <a:pt x="922082" y="274356"/>
                  <a:pt x="888261" y="317932"/>
                  <a:pt x="914400" y="445008"/>
                </a:cubicBezTo>
                <a:cubicBezTo>
                  <a:pt x="940539" y="572085"/>
                  <a:pt x="893083" y="659676"/>
                  <a:pt x="914400" y="761997"/>
                </a:cubicBezTo>
                <a:cubicBezTo>
                  <a:pt x="937070" y="850688"/>
                  <a:pt x="834451" y="910859"/>
                  <a:pt x="761997" y="914400"/>
                </a:cubicBezTo>
                <a:cubicBezTo>
                  <a:pt x="653193" y="942796"/>
                  <a:pt x="592485" y="910417"/>
                  <a:pt x="469392" y="914400"/>
                </a:cubicBezTo>
                <a:cubicBezTo>
                  <a:pt x="346299" y="918383"/>
                  <a:pt x="226093" y="902316"/>
                  <a:pt x="152403" y="914400"/>
                </a:cubicBezTo>
                <a:cubicBezTo>
                  <a:pt x="70679" y="918474"/>
                  <a:pt x="-4497" y="847381"/>
                  <a:pt x="0" y="761997"/>
                </a:cubicBezTo>
                <a:cubicBezTo>
                  <a:pt x="-12318" y="692487"/>
                  <a:pt x="5484" y="540394"/>
                  <a:pt x="0" y="457200"/>
                </a:cubicBezTo>
                <a:cubicBezTo>
                  <a:pt x="-5484" y="374006"/>
                  <a:pt x="22993" y="233494"/>
                  <a:pt x="0" y="152403"/>
                </a:cubicBezTo>
                <a:close/>
              </a:path>
              <a:path w="914400" h="914400" stroke="0" extrusionOk="0">
                <a:moveTo>
                  <a:pt x="0" y="152403"/>
                </a:moveTo>
                <a:cubicBezTo>
                  <a:pt x="-991" y="65568"/>
                  <a:pt x="89324" y="-4975"/>
                  <a:pt x="152403" y="0"/>
                </a:cubicBezTo>
                <a:cubicBezTo>
                  <a:pt x="266638" y="-5530"/>
                  <a:pt x="339557" y="12564"/>
                  <a:pt x="469392" y="0"/>
                </a:cubicBezTo>
                <a:cubicBezTo>
                  <a:pt x="599227" y="-12564"/>
                  <a:pt x="643073" y="2517"/>
                  <a:pt x="761997" y="0"/>
                </a:cubicBezTo>
                <a:cubicBezTo>
                  <a:pt x="834397" y="-8525"/>
                  <a:pt x="917161" y="66743"/>
                  <a:pt x="914400" y="152403"/>
                </a:cubicBezTo>
                <a:cubicBezTo>
                  <a:pt x="916763" y="237923"/>
                  <a:pt x="903701" y="385586"/>
                  <a:pt x="914400" y="469392"/>
                </a:cubicBezTo>
                <a:cubicBezTo>
                  <a:pt x="925099" y="553198"/>
                  <a:pt x="890461" y="678851"/>
                  <a:pt x="914400" y="761997"/>
                </a:cubicBezTo>
                <a:cubicBezTo>
                  <a:pt x="904775" y="867559"/>
                  <a:pt x="839692" y="900959"/>
                  <a:pt x="761997" y="914400"/>
                </a:cubicBezTo>
                <a:cubicBezTo>
                  <a:pt x="638043" y="925778"/>
                  <a:pt x="564992" y="882633"/>
                  <a:pt x="463296" y="914400"/>
                </a:cubicBezTo>
                <a:cubicBezTo>
                  <a:pt x="361600" y="946167"/>
                  <a:pt x="242976" y="879361"/>
                  <a:pt x="152403" y="914400"/>
                </a:cubicBezTo>
                <a:cubicBezTo>
                  <a:pt x="69322" y="934575"/>
                  <a:pt x="153" y="844046"/>
                  <a:pt x="0" y="761997"/>
                </a:cubicBezTo>
                <a:cubicBezTo>
                  <a:pt x="-8186" y="648524"/>
                  <a:pt x="13973" y="583132"/>
                  <a:pt x="0" y="445008"/>
                </a:cubicBezTo>
                <a:cubicBezTo>
                  <a:pt x="-13973" y="306884"/>
                  <a:pt x="18080" y="261148"/>
                  <a:pt x="0" y="152403"/>
                </a:cubicBezTo>
                <a:close/>
              </a:path>
            </a:pathLst>
          </a:custGeom>
          <a:solidFill>
            <a:srgbClr val="86C157">
              <a:lumMod val="75000"/>
              <a:alpha val="50000"/>
            </a:srgbClr>
          </a:solidFill>
          <a:ln>
            <a:solidFill>
              <a:sysClr val="window" lastClr="FFFFFF">
                <a:lumMod val="65000"/>
              </a:sysClr>
            </a:solidFill>
            <a:extLst>
              <a:ext uri="{C807C97D-BFC1-408E-A445-0C87EB9F89A2}">
                <ask:lineSketchStyleProps xmlns:ask="http://schemas.microsoft.com/office/drawing/2018/sketchyshapes" sd="4194703482">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PROD</a:t>
            </a:r>
          </a:p>
        </p:txBody>
      </p:sp>
      <p:cxnSp>
        <p:nvCxnSpPr>
          <p:cNvPr id="79" name="Connecteur droit avec flèche 78">
            <a:extLst>
              <a:ext uri="{FF2B5EF4-FFF2-40B4-BE49-F238E27FC236}">
                <a16:creationId xmlns:a16="http://schemas.microsoft.com/office/drawing/2014/main" id="{BA6B439D-1BA4-F060-0A6C-A8A7A5B8E4FA}"/>
              </a:ext>
            </a:extLst>
          </p:cNvPr>
          <p:cNvCxnSpPr>
            <a:cxnSpLocks/>
            <a:endCxn id="76" idx="1"/>
          </p:cNvCxnSpPr>
          <p:nvPr/>
        </p:nvCxnSpPr>
        <p:spPr>
          <a:xfrm>
            <a:off x="3195829" y="1643498"/>
            <a:ext cx="1214252" cy="0"/>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cxnSp>
        <p:nvCxnSpPr>
          <p:cNvPr id="80" name="Connecteur droit avec flèche 79">
            <a:extLst>
              <a:ext uri="{FF2B5EF4-FFF2-40B4-BE49-F238E27FC236}">
                <a16:creationId xmlns:a16="http://schemas.microsoft.com/office/drawing/2014/main" id="{A76BC15B-BAC5-6DC3-ABCC-F570F050E79A}"/>
              </a:ext>
            </a:extLst>
          </p:cNvPr>
          <p:cNvCxnSpPr>
            <a:cxnSpLocks/>
            <a:stCxn id="76" idx="3"/>
            <a:endCxn id="77" idx="1"/>
          </p:cNvCxnSpPr>
          <p:nvPr/>
        </p:nvCxnSpPr>
        <p:spPr>
          <a:xfrm flipV="1">
            <a:off x="5324481" y="1643497"/>
            <a:ext cx="1470019" cy="1"/>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cxnSp>
        <p:nvCxnSpPr>
          <p:cNvPr id="81" name="Connecteur droit avec flèche 80">
            <a:extLst>
              <a:ext uri="{FF2B5EF4-FFF2-40B4-BE49-F238E27FC236}">
                <a16:creationId xmlns:a16="http://schemas.microsoft.com/office/drawing/2014/main" id="{275CBD5D-4FAD-4D38-F476-5230EC9B4CEE}"/>
              </a:ext>
            </a:extLst>
          </p:cNvPr>
          <p:cNvCxnSpPr>
            <a:cxnSpLocks/>
            <a:stCxn id="77" idx="3"/>
            <a:endCxn id="78" idx="1"/>
          </p:cNvCxnSpPr>
          <p:nvPr/>
        </p:nvCxnSpPr>
        <p:spPr>
          <a:xfrm>
            <a:off x="7708900" y="1643497"/>
            <a:ext cx="1264428" cy="5964"/>
          </a:xfrm>
          <a:prstGeom prst="straightConnector1">
            <a:avLst/>
          </a:prstGeom>
          <a:noFill/>
          <a:ln w="19050" cap="flat" cmpd="sng" algn="ctr">
            <a:solidFill>
              <a:sysClr val="window" lastClr="FFFFFF">
                <a:lumMod val="65000"/>
              </a:sysClr>
            </a:solidFill>
            <a:prstDash val="solid"/>
            <a:round/>
            <a:headEnd type="none" w="med" len="med"/>
            <a:tailEnd type="arrow" w="lg" len="lg"/>
          </a:ln>
          <a:effectLst/>
        </p:spPr>
      </p:cxnSp>
      <p:pic>
        <p:nvPicPr>
          <p:cNvPr id="82" name="Image 81">
            <a:extLst>
              <a:ext uri="{FF2B5EF4-FFF2-40B4-BE49-F238E27FC236}">
                <a16:creationId xmlns:a16="http://schemas.microsoft.com/office/drawing/2014/main" id="{C15A838A-36FC-9329-2044-A3F737673C8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42" b="97009" l="10000" r="90000">
                        <a14:foregroundMark x1="25882" y1="5342" x2="74706" y2="9188"/>
                        <a14:foregroundMark x1="38235" y1="94872" x2="38235" y2="94872"/>
                        <a14:foregroundMark x1="63529" y1="97009" x2="60000" y2="74145"/>
                      </a14:backgroundRemoval>
                    </a14:imgEffect>
                  </a14:imgLayer>
                </a14:imgProps>
              </a:ext>
            </a:extLst>
          </a:blip>
          <a:stretch>
            <a:fillRect/>
          </a:stretch>
        </p:blipFill>
        <p:spPr>
          <a:xfrm>
            <a:off x="5362944" y="1094867"/>
            <a:ext cx="398578" cy="1097261"/>
          </a:xfrm>
          <a:prstGeom prst="rect">
            <a:avLst/>
          </a:prstGeom>
        </p:spPr>
      </p:pic>
      <p:pic>
        <p:nvPicPr>
          <p:cNvPr id="83" name="Image 82">
            <a:extLst>
              <a:ext uri="{FF2B5EF4-FFF2-40B4-BE49-F238E27FC236}">
                <a16:creationId xmlns:a16="http://schemas.microsoft.com/office/drawing/2014/main" id="{3165A427-D845-F993-FC7D-00DA2D37E3A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219" b="98069" l="9559" r="89706">
                        <a14:foregroundMark x1="57353" y1="48712" x2="43382" y2="15880"/>
                        <a14:foregroundMark x1="33088" y1="47854" x2="25000" y2="34979"/>
                        <a14:foregroundMark x1="20588" y1="31330" x2="16176" y2="62446"/>
                        <a14:foregroundMark x1="80147" y1="62876" x2="77206" y2="33047"/>
                        <a14:foregroundMark x1="69118" y1="14378" x2="46324" y2="6867"/>
                        <a14:foregroundMark x1="16176" y1="13948" x2="33088" y2="6438"/>
                        <a14:foregroundMark x1="43382" y1="3433" x2="66176" y2="3863"/>
                        <a14:foregroundMark x1="57353" y1="89485" x2="54412" y2="71888"/>
                        <a14:foregroundMark x1="23529" y1="98069" x2="38971" y2="66524"/>
                        <a14:backgroundMark x1="8824" y1="78541" x2="8824" y2="78541"/>
                        <a14:backgroundMark x1="13235" y1="82833" x2="13235" y2="82833"/>
                        <a14:backgroundMark x1="7353" y1="96781" x2="7353" y2="96781"/>
                        <a14:backgroundMark x1="5882" y1="94850" x2="7353" y2="87339"/>
                      </a14:backgroundRemoval>
                    </a14:imgEffect>
                  </a14:imgLayer>
                </a14:imgProps>
              </a:ext>
            </a:extLst>
          </a:blip>
          <a:stretch>
            <a:fillRect/>
          </a:stretch>
        </p:blipFill>
        <p:spPr>
          <a:xfrm>
            <a:off x="9935045" y="1174490"/>
            <a:ext cx="298733" cy="1023601"/>
          </a:xfrm>
          <a:prstGeom prst="rect">
            <a:avLst/>
          </a:prstGeom>
        </p:spPr>
      </p:pic>
      <p:pic>
        <p:nvPicPr>
          <p:cNvPr id="84" name="Image 83">
            <a:extLst>
              <a:ext uri="{FF2B5EF4-FFF2-40B4-BE49-F238E27FC236}">
                <a16:creationId xmlns:a16="http://schemas.microsoft.com/office/drawing/2014/main" id="{BF6F6790-7220-4FC4-7117-08BC7BF9754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794" b="98712" l="769" r="90000">
                        <a14:foregroundMark x1="37692" y1="5794" x2="42308" y2="92918"/>
                        <a14:foregroundMark x1="66923" y1="98927" x2="56154" y2="43133"/>
                        <a14:foregroundMark x1="72308" y1="63090" x2="69231" y2="32618"/>
                        <a14:foregroundMark x1="74615" y1="59442" x2="72308" y2="38627"/>
                        <a14:foregroundMark x1="63846" y1="16953" x2="63846" y2="16953"/>
                        <a14:foregroundMark x1="66923" y1="14807" x2="66923" y2="19957"/>
                        <a14:foregroundMark x1="63846" y1="18455" x2="63846" y2="12661"/>
                        <a14:foregroundMark x1="72308" y1="13948" x2="72308" y2="21459"/>
                        <a14:foregroundMark x1="69231" y1="63948" x2="74615" y2="54292"/>
                        <a14:foregroundMark x1="80000" y1="57296" x2="83077" y2="65451"/>
                        <a14:foregroundMark x1="769" y1="59227" x2="11538" y2="60515"/>
                      </a14:backgroundRemoval>
                    </a14:imgEffect>
                  </a14:imgLayer>
                </a14:imgProps>
              </a:ext>
            </a:extLst>
          </a:blip>
          <a:stretch>
            <a:fillRect/>
          </a:stretch>
        </p:blipFill>
        <p:spPr>
          <a:xfrm>
            <a:off x="3024526" y="1141836"/>
            <a:ext cx="292999" cy="1050290"/>
          </a:xfrm>
          <a:prstGeom prst="rect">
            <a:avLst/>
          </a:prstGeom>
        </p:spPr>
      </p:pic>
      <p:sp>
        <p:nvSpPr>
          <p:cNvPr id="85" name="ZoneTexte 84">
            <a:extLst>
              <a:ext uri="{FF2B5EF4-FFF2-40B4-BE49-F238E27FC236}">
                <a16:creationId xmlns:a16="http://schemas.microsoft.com/office/drawing/2014/main" id="{B428D47A-DAC2-A53B-549A-B94ADE614CC5}"/>
              </a:ext>
            </a:extLst>
          </p:cNvPr>
          <p:cNvSpPr txBox="1"/>
          <p:nvPr/>
        </p:nvSpPr>
        <p:spPr>
          <a:xfrm>
            <a:off x="4356414" y="2251133"/>
            <a:ext cx="1071127" cy="261610"/>
          </a:xfrm>
          <a:prstGeom prst="rect">
            <a:avLst/>
          </a:prstGeom>
          <a:noFill/>
        </p:spPr>
        <p:txBody>
          <a:bodyPr wrap="none" rtlCol="0">
            <a:spAutoFit/>
          </a:bodyPr>
          <a:lstStyle/>
          <a:p>
            <a:pPr defTabSz="457200"/>
            <a:r>
              <a:rPr lang="fr-FR" sz="1100" dirty="0">
                <a:solidFill>
                  <a:prstClr val="black">
                    <a:lumMod val="50000"/>
                    <a:lumOff val="50000"/>
                  </a:prstClr>
                </a:solidFill>
                <a:latin typeface="Calibri" panose="020F0502020204030204" pitchFamily="34" charset="0"/>
                <a:cs typeface="Calibri" panose="020F0502020204030204" pitchFamily="34" charset="0"/>
              </a:rPr>
              <a:t>Recette métier </a:t>
            </a:r>
          </a:p>
        </p:txBody>
      </p:sp>
      <p:sp>
        <p:nvSpPr>
          <p:cNvPr id="86" name="ZoneTexte 85">
            <a:extLst>
              <a:ext uri="{FF2B5EF4-FFF2-40B4-BE49-F238E27FC236}">
                <a16:creationId xmlns:a16="http://schemas.microsoft.com/office/drawing/2014/main" id="{A8EC2191-F868-F6E9-520B-5E4CE208586E}"/>
              </a:ext>
            </a:extLst>
          </p:cNvPr>
          <p:cNvSpPr txBox="1"/>
          <p:nvPr/>
        </p:nvSpPr>
        <p:spPr>
          <a:xfrm>
            <a:off x="6563050" y="2225040"/>
            <a:ext cx="1377300" cy="261610"/>
          </a:xfrm>
          <a:prstGeom prst="rect">
            <a:avLst/>
          </a:prstGeom>
          <a:noFill/>
        </p:spPr>
        <p:txBody>
          <a:bodyPr wrap="none" rtlCol="0">
            <a:spAutoFit/>
          </a:bodyPr>
          <a:lstStyle/>
          <a:p>
            <a:pPr defTabSz="457200"/>
            <a:r>
              <a:rPr lang="fr-FR" sz="1100" dirty="0">
                <a:solidFill>
                  <a:prstClr val="black">
                    <a:lumMod val="50000"/>
                    <a:lumOff val="50000"/>
                  </a:prstClr>
                </a:solidFill>
                <a:latin typeface="Calibri" panose="020F0502020204030204" pitchFamily="34" charset="0"/>
                <a:cs typeface="Calibri" panose="020F0502020204030204" pitchFamily="34" charset="0"/>
              </a:rPr>
              <a:t>Validation de </a:t>
            </a:r>
            <a:r>
              <a:rPr lang="fr-FR" sz="1100" dirty="0" err="1">
                <a:solidFill>
                  <a:prstClr val="black">
                    <a:lumMod val="50000"/>
                    <a:lumOff val="50000"/>
                  </a:prstClr>
                </a:solidFill>
                <a:latin typeface="Calibri" panose="020F0502020204030204" pitchFamily="34" charset="0"/>
                <a:cs typeface="Calibri" panose="020F0502020204030204" pitchFamily="34" charset="0"/>
              </a:rPr>
              <a:t>l’install</a:t>
            </a:r>
            <a:endParaRPr lang="fr-FR" sz="1100" dirty="0">
              <a:solidFill>
                <a:prstClr val="black">
                  <a:lumMod val="50000"/>
                  <a:lumOff val="50000"/>
                </a:prstClr>
              </a:solidFill>
              <a:latin typeface="Calibri" panose="020F0502020204030204" pitchFamily="34" charset="0"/>
              <a:cs typeface="Calibri" panose="020F0502020204030204" pitchFamily="34" charset="0"/>
            </a:endParaRPr>
          </a:p>
        </p:txBody>
      </p:sp>
      <p:sp>
        <p:nvSpPr>
          <p:cNvPr id="87" name="ZoneTexte 86">
            <a:extLst>
              <a:ext uri="{FF2B5EF4-FFF2-40B4-BE49-F238E27FC236}">
                <a16:creationId xmlns:a16="http://schemas.microsoft.com/office/drawing/2014/main" id="{B01E588B-1406-C0EC-3B64-9068192D34F5}"/>
              </a:ext>
            </a:extLst>
          </p:cNvPr>
          <p:cNvSpPr txBox="1"/>
          <p:nvPr/>
        </p:nvSpPr>
        <p:spPr>
          <a:xfrm>
            <a:off x="9080110" y="2230084"/>
            <a:ext cx="700833" cy="261610"/>
          </a:xfrm>
          <a:prstGeom prst="rect">
            <a:avLst/>
          </a:prstGeom>
          <a:noFill/>
        </p:spPr>
        <p:txBody>
          <a:bodyPr wrap="none" rtlCol="0">
            <a:spAutoFit/>
          </a:bodyPr>
          <a:lstStyle/>
          <a:p>
            <a:pPr defTabSz="457200"/>
            <a:r>
              <a:rPr lang="fr-FR" sz="1100" dirty="0" err="1">
                <a:solidFill>
                  <a:prstClr val="black">
                    <a:lumMod val="50000"/>
                    <a:lumOff val="50000"/>
                  </a:prstClr>
                </a:solidFill>
                <a:latin typeface="Calibri" panose="020F0502020204030204" pitchFamily="34" charset="0"/>
                <a:cs typeface="Calibri" panose="020F0502020204030204" pitchFamily="34" charset="0"/>
              </a:rPr>
              <a:t>Let’s</a:t>
            </a:r>
            <a:r>
              <a:rPr lang="fr-FR" sz="1100" dirty="0">
                <a:solidFill>
                  <a:prstClr val="black">
                    <a:lumMod val="50000"/>
                    <a:lumOff val="50000"/>
                  </a:prstClr>
                </a:solidFill>
                <a:latin typeface="Calibri" panose="020F0502020204030204" pitchFamily="34" charset="0"/>
                <a:cs typeface="Calibri" panose="020F0502020204030204" pitchFamily="34" charset="0"/>
              </a:rPr>
              <a:t> go !</a:t>
            </a:r>
          </a:p>
        </p:txBody>
      </p:sp>
      <p:sp>
        <p:nvSpPr>
          <p:cNvPr id="88" name="ZoneTexte 87">
            <a:extLst>
              <a:ext uri="{FF2B5EF4-FFF2-40B4-BE49-F238E27FC236}">
                <a16:creationId xmlns:a16="http://schemas.microsoft.com/office/drawing/2014/main" id="{D3FC1D7B-272D-6F77-CA7B-4742369473F4}"/>
              </a:ext>
            </a:extLst>
          </p:cNvPr>
          <p:cNvSpPr txBox="1"/>
          <p:nvPr/>
        </p:nvSpPr>
        <p:spPr>
          <a:xfrm>
            <a:off x="2276666" y="2223935"/>
            <a:ext cx="473206" cy="261610"/>
          </a:xfrm>
          <a:prstGeom prst="rect">
            <a:avLst/>
          </a:prstGeom>
          <a:noFill/>
        </p:spPr>
        <p:txBody>
          <a:bodyPr wrap="none" rtlCol="0">
            <a:spAutoFit/>
          </a:bodyPr>
          <a:lstStyle/>
          <a:p>
            <a:pPr defTabSz="457200"/>
            <a:r>
              <a:rPr lang="fr-FR" sz="1100" dirty="0" err="1">
                <a:solidFill>
                  <a:prstClr val="black">
                    <a:lumMod val="50000"/>
                    <a:lumOff val="50000"/>
                  </a:prstClr>
                </a:solidFill>
                <a:latin typeface="Calibri" panose="020F0502020204030204" pitchFamily="34" charset="0"/>
                <a:cs typeface="Calibri" panose="020F0502020204030204" pitchFamily="34" charset="0"/>
              </a:rPr>
              <a:t>Build</a:t>
            </a:r>
            <a:endParaRPr lang="fr-FR" sz="1100" dirty="0">
              <a:solidFill>
                <a:prstClr val="black">
                  <a:lumMod val="50000"/>
                  <a:lumOff val="50000"/>
                </a:prstClr>
              </a:solidFill>
              <a:latin typeface="Calibri" panose="020F0502020204030204" pitchFamily="34" charset="0"/>
              <a:cs typeface="Calibri" panose="020F0502020204030204" pitchFamily="34" charset="0"/>
            </a:endParaRPr>
          </a:p>
        </p:txBody>
      </p:sp>
      <p:pic>
        <p:nvPicPr>
          <p:cNvPr id="89" name="Image 88">
            <a:extLst>
              <a:ext uri="{FF2B5EF4-FFF2-40B4-BE49-F238E27FC236}">
                <a16:creationId xmlns:a16="http://schemas.microsoft.com/office/drawing/2014/main" id="{9B5B7BDD-A3A1-8F60-023F-28ED017E0E6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701" b="99145" l="8904" r="89041">
                        <a14:foregroundMark x1="51370" y1="23718" x2="48630" y2="16453"/>
                        <a14:foregroundMark x1="40411" y1="8547" x2="48630" y2="4701"/>
                        <a14:foregroundMark x1="48630" y1="8974" x2="63014" y2="8974"/>
                        <a14:foregroundMark x1="72603" y1="19017" x2="72603" y2="16453"/>
                        <a14:foregroundMark x1="22603" y1="21154" x2="22603" y2="17735"/>
                        <a14:foregroundMark x1="79452" y1="64530" x2="80822" y2="55769"/>
                        <a14:foregroundMark x1="22603" y1="64957" x2="10274" y2="57051"/>
                        <a14:foregroundMark x1="30822" y1="99145" x2="33562" y2="92094"/>
                        <a14:foregroundMark x1="60274" y1="97863" x2="60274" y2="92949"/>
                      </a14:backgroundRemoval>
                    </a14:imgEffect>
                  </a14:imgLayer>
                </a14:imgProps>
              </a:ext>
            </a:extLst>
          </a:blip>
          <a:stretch>
            <a:fillRect/>
          </a:stretch>
        </p:blipFill>
        <p:spPr>
          <a:xfrm>
            <a:off x="7789696" y="1155182"/>
            <a:ext cx="327654" cy="1050290"/>
          </a:xfrm>
          <a:prstGeom prst="rect">
            <a:avLst/>
          </a:prstGeom>
        </p:spPr>
      </p:pic>
      <p:pic>
        <p:nvPicPr>
          <p:cNvPr id="91" name="Image 90">
            <a:extLst>
              <a:ext uri="{FF2B5EF4-FFF2-40B4-BE49-F238E27FC236}">
                <a16:creationId xmlns:a16="http://schemas.microsoft.com/office/drawing/2014/main" id="{ABD1D284-09A9-F366-422C-8FE183DC279C}"/>
              </a:ext>
            </a:extLst>
          </p:cNvPr>
          <p:cNvPicPr>
            <a:picLocks noChangeAspect="1"/>
          </p:cNvPicPr>
          <p:nvPr/>
        </p:nvPicPr>
        <p:blipFill>
          <a:blip r:embed="rId11">
            <a:duotone>
              <a:srgbClr val="AABED7">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1225024" y="4384847"/>
            <a:ext cx="914400" cy="819955"/>
          </a:xfrm>
          <a:prstGeom prst="rect">
            <a:avLst/>
          </a:prstGeom>
        </p:spPr>
      </p:pic>
      <p:pic>
        <p:nvPicPr>
          <p:cNvPr id="92" name="Image 91">
            <a:extLst>
              <a:ext uri="{FF2B5EF4-FFF2-40B4-BE49-F238E27FC236}">
                <a16:creationId xmlns:a16="http://schemas.microsoft.com/office/drawing/2014/main" id="{4F4FCAC1-69D1-6C07-F282-97175CD21148}"/>
              </a:ext>
            </a:extLst>
          </p:cNvPr>
          <p:cNvPicPr>
            <a:picLocks noChangeAspect="1"/>
          </p:cNvPicPr>
          <p:nvPr/>
        </p:nvPicPr>
        <p:blipFill>
          <a:blip r:embed="rId11">
            <a:duotone>
              <a:srgbClr val="A35DD1">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848602" y="4553318"/>
            <a:ext cx="914400" cy="819955"/>
          </a:xfrm>
          <a:prstGeom prst="rect">
            <a:avLst/>
          </a:prstGeom>
        </p:spPr>
      </p:pic>
      <p:pic>
        <p:nvPicPr>
          <p:cNvPr id="93" name="Image 92">
            <a:extLst>
              <a:ext uri="{FF2B5EF4-FFF2-40B4-BE49-F238E27FC236}">
                <a16:creationId xmlns:a16="http://schemas.microsoft.com/office/drawing/2014/main" id="{29507463-2C8D-D98D-BDA3-DE530CF4F93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454735" y="4717675"/>
            <a:ext cx="914400" cy="819955"/>
          </a:xfrm>
          <a:prstGeom prst="rect">
            <a:avLst/>
          </a:prstGeom>
        </p:spPr>
      </p:pic>
      <p:pic>
        <p:nvPicPr>
          <p:cNvPr id="94" name="Image 93">
            <a:extLst>
              <a:ext uri="{FF2B5EF4-FFF2-40B4-BE49-F238E27FC236}">
                <a16:creationId xmlns:a16="http://schemas.microsoft.com/office/drawing/2014/main" id="{883EC80A-BE32-8E71-5914-0FA603BC946F}"/>
              </a:ext>
            </a:extLst>
          </p:cNvPr>
          <p:cNvPicPr>
            <a:picLocks noChangeAspect="1"/>
          </p:cNvPicPr>
          <p:nvPr/>
        </p:nvPicPr>
        <p:blipFill>
          <a:blip r:embed="rId11">
            <a:duotone>
              <a:srgbClr val="D99C3F">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1008242" y="4047905"/>
            <a:ext cx="914400" cy="819955"/>
          </a:xfrm>
          <a:prstGeom prst="rect">
            <a:avLst/>
          </a:prstGeom>
        </p:spPr>
      </p:pic>
      <p:pic>
        <p:nvPicPr>
          <p:cNvPr id="95" name="Image 94">
            <a:extLst>
              <a:ext uri="{FF2B5EF4-FFF2-40B4-BE49-F238E27FC236}">
                <a16:creationId xmlns:a16="http://schemas.microsoft.com/office/drawing/2014/main" id="{0241486A-9AB1-99C2-D6CA-41E219691F64}"/>
              </a:ext>
            </a:extLst>
          </p:cNvPr>
          <p:cNvPicPr>
            <a:picLocks noChangeAspect="1"/>
          </p:cNvPicPr>
          <p:nvPr/>
        </p:nvPicPr>
        <p:blipFill>
          <a:blip r:embed="rId11">
            <a:duotone>
              <a:srgbClr val="4BCAAD">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579613" y="4216376"/>
            <a:ext cx="914400" cy="819955"/>
          </a:xfrm>
          <a:prstGeom prst="rect">
            <a:avLst/>
          </a:prstGeom>
        </p:spPr>
      </p:pic>
      <p:pic>
        <p:nvPicPr>
          <p:cNvPr id="96" name="Image 95">
            <a:extLst>
              <a:ext uri="{FF2B5EF4-FFF2-40B4-BE49-F238E27FC236}">
                <a16:creationId xmlns:a16="http://schemas.microsoft.com/office/drawing/2014/main" id="{907FBB08-927D-D86F-2878-E9BB0167695B}"/>
              </a:ext>
            </a:extLst>
          </p:cNvPr>
          <p:cNvPicPr>
            <a:picLocks noChangeAspect="1"/>
          </p:cNvPicPr>
          <p:nvPr/>
        </p:nvPicPr>
        <p:blipFill>
          <a:blip r:embed="rId11">
            <a:duotone>
              <a:srgbClr val="2FA3EE">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761314" y="3703408"/>
            <a:ext cx="914400" cy="819955"/>
          </a:xfrm>
          <a:prstGeom prst="rect">
            <a:avLst/>
          </a:prstGeom>
        </p:spPr>
      </p:pic>
      <p:sp>
        <p:nvSpPr>
          <p:cNvPr id="97" name="Rectangle 96">
            <a:extLst>
              <a:ext uri="{FF2B5EF4-FFF2-40B4-BE49-F238E27FC236}">
                <a16:creationId xmlns:a16="http://schemas.microsoft.com/office/drawing/2014/main" id="{8CED6C6B-BA3B-82BB-45B8-6B2A9F4921CD}"/>
              </a:ext>
            </a:extLst>
          </p:cNvPr>
          <p:cNvSpPr/>
          <p:nvPr/>
        </p:nvSpPr>
        <p:spPr>
          <a:xfrm rot="21279862">
            <a:off x="546101" y="3273490"/>
            <a:ext cx="1267779" cy="267466"/>
          </a:xfrm>
          <a:custGeom>
            <a:avLst/>
            <a:gdLst>
              <a:gd name="connsiteX0" fmla="*/ 0 w 1267779"/>
              <a:gd name="connsiteY0" fmla="*/ 0 h 267466"/>
              <a:gd name="connsiteX1" fmla="*/ 1267779 w 1267779"/>
              <a:gd name="connsiteY1" fmla="*/ 0 h 267466"/>
              <a:gd name="connsiteX2" fmla="*/ 1267779 w 1267779"/>
              <a:gd name="connsiteY2" fmla="*/ 267466 h 267466"/>
              <a:gd name="connsiteX3" fmla="*/ 0 w 1267779"/>
              <a:gd name="connsiteY3" fmla="*/ 267466 h 267466"/>
              <a:gd name="connsiteX4" fmla="*/ 0 w 1267779"/>
              <a:gd name="connsiteY4" fmla="*/ 0 h 2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779" h="267466" fill="none" extrusionOk="0">
                <a:moveTo>
                  <a:pt x="0" y="0"/>
                </a:moveTo>
                <a:cubicBezTo>
                  <a:pt x="499936" y="36817"/>
                  <a:pt x="852878" y="-61743"/>
                  <a:pt x="1267779" y="0"/>
                </a:cubicBezTo>
                <a:cubicBezTo>
                  <a:pt x="1272991" y="117315"/>
                  <a:pt x="1251959" y="190661"/>
                  <a:pt x="1267779" y="267466"/>
                </a:cubicBezTo>
                <a:cubicBezTo>
                  <a:pt x="1009904" y="220300"/>
                  <a:pt x="548096" y="173303"/>
                  <a:pt x="0" y="267466"/>
                </a:cubicBezTo>
                <a:cubicBezTo>
                  <a:pt x="23816" y="193064"/>
                  <a:pt x="-6090" y="56439"/>
                  <a:pt x="0" y="0"/>
                </a:cubicBezTo>
                <a:close/>
              </a:path>
              <a:path w="1267779" h="267466" stroke="0" extrusionOk="0">
                <a:moveTo>
                  <a:pt x="0" y="0"/>
                </a:moveTo>
                <a:cubicBezTo>
                  <a:pt x="186395" y="74223"/>
                  <a:pt x="648657" y="-703"/>
                  <a:pt x="1267779" y="0"/>
                </a:cubicBezTo>
                <a:cubicBezTo>
                  <a:pt x="1277555" y="130986"/>
                  <a:pt x="1280489" y="166976"/>
                  <a:pt x="1267779" y="267466"/>
                </a:cubicBezTo>
                <a:cubicBezTo>
                  <a:pt x="1016265" y="331905"/>
                  <a:pt x="286583" y="321924"/>
                  <a:pt x="0" y="267466"/>
                </a:cubicBezTo>
                <a:cubicBezTo>
                  <a:pt x="-6373" y="138866"/>
                  <a:pt x="17322" y="109026"/>
                  <a:pt x="0" y="0"/>
                </a:cubicBezTo>
                <a:close/>
              </a:path>
            </a:pathLst>
          </a:custGeom>
          <a:solidFill>
            <a:sysClr val="window" lastClr="FFFFFF">
              <a:lumMod val="95000"/>
            </a:sysClr>
          </a:solidFill>
          <a:ln w="3175" cap="flat" cmpd="sng" algn="ctr">
            <a:solidFill>
              <a:sysClr val="window" lastClr="FFFFFF">
                <a:lumMod val="50000"/>
              </a:sysClr>
            </a:solidFill>
            <a:prstDash val="solid"/>
            <a:extLst>
              <a:ext uri="{C807C97D-BFC1-408E-A445-0C87EB9F89A2}">
                <ask:lineSketchStyleProps xmlns:ask="http://schemas.microsoft.com/office/drawing/2018/sketchyshapes" sd="3789024854">
                  <a:prstGeom prst="rect">
                    <a:avLst/>
                  </a:prstGeom>
                  <ask:type>
                    <ask:lineSketchCurved/>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fr-FR" sz="32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endParaRPr>
          </a:p>
        </p:txBody>
      </p:sp>
      <p:sp>
        <p:nvSpPr>
          <p:cNvPr id="98" name="ZoneTexte 97">
            <a:extLst>
              <a:ext uri="{FF2B5EF4-FFF2-40B4-BE49-F238E27FC236}">
                <a16:creationId xmlns:a16="http://schemas.microsoft.com/office/drawing/2014/main" id="{711CB9B1-EBC6-78EF-6917-F0216FEA8FA7}"/>
              </a:ext>
            </a:extLst>
          </p:cNvPr>
          <p:cNvSpPr txBox="1"/>
          <p:nvPr/>
        </p:nvSpPr>
        <p:spPr>
          <a:xfrm rot="21279862">
            <a:off x="622882" y="3243717"/>
            <a:ext cx="1268227" cy="307777"/>
          </a:xfrm>
          <a:prstGeom prst="rect">
            <a:avLst/>
          </a:prstGeom>
          <a:noFill/>
        </p:spPr>
        <p:txBody>
          <a:bodyPr wrap="square" rtlCol="0">
            <a:spAutoFit/>
          </a:bodyPr>
          <a:lstStyle/>
          <a:p>
            <a:pPr defTabSz="457200"/>
            <a:r>
              <a:rPr lang="fr-FR" sz="1400" dirty="0">
                <a:solidFill>
                  <a:srgbClr val="C00000"/>
                </a:solidFill>
                <a:latin typeface="Calibri" panose="020F0502020204030204" pitchFamily="34" charset="0"/>
                <a:cs typeface="Calibri" panose="020F0502020204030204" pitchFamily="34" charset="0"/>
              </a:rPr>
              <a:t>Les solutions !</a:t>
            </a:r>
          </a:p>
        </p:txBody>
      </p:sp>
      <p:pic>
        <p:nvPicPr>
          <p:cNvPr id="99" name="Image 98">
            <a:extLst>
              <a:ext uri="{FF2B5EF4-FFF2-40B4-BE49-F238E27FC236}">
                <a16:creationId xmlns:a16="http://schemas.microsoft.com/office/drawing/2014/main" id="{0325B039-B2C4-7C19-0BBE-29C76AC71ED1}"/>
              </a:ext>
            </a:extLst>
          </p:cNvPr>
          <p:cNvPicPr>
            <a:picLocks noChangeAspect="1"/>
          </p:cNvPicPr>
          <p:nvPr/>
        </p:nvPicPr>
        <p:blipFill>
          <a:blip r:embed="rId13">
            <a:grayscl/>
            <a:extLst>
              <a:ext uri="{BEBA8EAE-BF5A-486C-A8C5-ECC9F3942E4B}">
                <a14:imgProps xmlns:a14="http://schemas.microsoft.com/office/drawing/2010/main">
                  <a14:imgLayer r:embed="rId14">
                    <a14:imgEffect>
                      <a14:backgroundRemoval t="10000" b="90000" l="10000" r="90000">
                        <a14:foregroundMark x1="38889" y1="29825" x2="38889" y2="29825"/>
                        <a14:foregroundMark x1="22222" y1="58772" x2="22222" y2="58772"/>
                        <a14:foregroundMark x1="40000" y1="88596" x2="40000" y2="88596"/>
                        <a14:foregroundMark x1="73333" y1="21053" x2="73333" y2="21053"/>
                        <a14:foregroundMark x1="60000" y1="24561" x2="60000" y2="24561"/>
                        <a14:foregroundMark x1="41111" y1="56140" x2="41111" y2="56140"/>
                        <a14:foregroundMark x1="61111" y1="57895" x2="61111" y2="57895"/>
                      </a14:backgroundRemoval>
                    </a14:imgEffect>
                  </a14:imgLayer>
                </a14:imgProps>
              </a:ext>
            </a:extLst>
          </a:blip>
          <a:stretch>
            <a:fillRect/>
          </a:stretch>
        </p:blipFill>
        <p:spPr>
          <a:xfrm rot="21279862">
            <a:off x="1028819" y="3092577"/>
            <a:ext cx="185836" cy="235392"/>
          </a:xfrm>
          <a:prstGeom prst="rect">
            <a:avLst/>
          </a:prstGeom>
        </p:spPr>
      </p:pic>
      <p:sp>
        <p:nvSpPr>
          <p:cNvPr id="101" name="Rectangle : coins arrondis 100">
            <a:extLst>
              <a:ext uri="{FF2B5EF4-FFF2-40B4-BE49-F238E27FC236}">
                <a16:creationId xmlns:a16="http://schemas.microsoft.com/office/drawing/2014/main" id="{C95E8825-E6A4-C558-0F7C-88F1FFA6DA04}"/>
              </a:ext>
            </a:extLst>
          </p:cNvPr>
          <p:cNvSpPr/>
          <p:nvPr/>
        </p:nvSpPr>
        <p:spPr>
          <a:xfrm>
            <a:off x="3974576" y="6452741"/>
            <a:ext cx="7039859" cy="301305"/>
          </a:xfrm>
          <a:prstGeom prst="roundRect">
            <a:avLst/>
          </a:prstGeom>
          <a:solidFill>
            <a:sysClr val="window" lastClr="FFFFFF">
              <a:lumMod val="75000"/>
              <a:alpha val="75000"/>
            </a:sys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102" name="Image 101">
            <a:extLst>
              <a:ext uri="{FF2B5EF4-FFF2-40B4-BE49-F238E27FC236}">
                <a16:creationId xmlns:a16="http://schemas.microsoft.com/office/drawing/2014/main" id="{7909C0A6-5C99-A95E-FD55-DAE43F02A7B4}"/>
              </a:ext>
            </a:extLst>
          </p:cNvPr>
          <p:cNvPicPr>
            <a:picLocks noChangeAspect="1"/>
          </p:cNvPicPr>
          <p:nvPr/>
        </p:nvPicPr>
        <p:blipFill>
          <a:blip r:embed="rId11">
            <a:duotone>
              <a:srgbClr val="AABED7">
                <a:shade val="45000"/>
                <a:satMod val="135000"/>
              </a:srgbClr>
              <a:prstClr val="white"/>
            </a:duotone>
            <a:extLst>
              <a:ext uri="{BEBA8EAE-BF5A-486C-A8C5-ECC9F3942E4B}">
                <a14:imgProps xmlns:a14="http://schemas.microsoft.com/office/drawing/2010/main">
                  <a14:imgLayer r:embed="rId12">
                    <a14:imgEffect>
                      <a14:backgroundRemoval t="6806" b="94764" l="9155" r="92958">
                        <a14:foregroundMark x1="9155" y1="20419" x2="9155" y2="20419"/>
                        <a14:foregroundMark x1="13146" y1="18848" x2="67136" y2="8901"/>
                        <a14:foregroundMark x1="67136" y1="8901" x2="84507" y2="14660"/>
                        <a14:foregroundMark x1="84507" y1="14660" x2="92958" y2="32461"/>
                        <a14:foregroundMark x1="92958" y1="32461" x2="92723" y2="59162"/>
                        <a14:foregroundMark x1="81925" y1="40314" x2="81925" y2="40314"/>
                        <a14:foregroundMark x1="80282" y1="70942" x2="56808" y2="26963"/>
                        <a14:foregroundMark x1="56808" y1="26963" x2="44131" y2="13351"/>
                        <a14:foregroundMark x1="44131" y1="13351" x2="44131" y2="13351"/>
                        <a14:foregroundMark x1="30986" y1="59424" x2="63146" y2="30366"/>
                        <a14:foregroundMark x1="24178" y1="39529" x2="57981" y2="30890"/>
                        <a14:foregroundMark x1="57981" y1="30890" x2="39671" y2="26440"/>
                        <a14:foregroundMark x1="39671" y1="26440" x2="35915" y2="28796"/>
                        <a14:foregroundMark x1="47418" y1="25916" x2="75822" y2="12304"/>
                        <a14:foregroundMark x1="21596" y1="27225" x2="21596" y2="27225"/>
                        <a14:foregroundMark x1="20423" y1="27749" x2="20423" y2="28796"/>
                        <a14:foregroundMark x1="21127" y1="27225" x2="20188" y2="39529"/>
                        <a14:foregroundMark x1="23474" y1="23560" x2="50939" y2="38220"/>
                        <a14:foregroundMark x1="64789" y1="25654" x2="72770" y2="23560"/>
                        <a14:foregroundMark x1="73239" y1="21204" x2="83333" y2="20681"/>
                        <a14:foregroundMark x1="59859" y1="7068" x2="61972" y2="7330"/>
                        <a14:foregroundMark x1="80986" y1="24607" x2="68310" y2="43717"/>
                        <a14:foregroundMark x1="74413" y1="41099" x2="77700" y2="54712"/>
                        <a14:foregroundMark x1="90141" y1="35864" x2="82864" y2="74346"/>
                        <a14:foregroundMark x1="80986" y1="73298" x2="50235" y2="78272"/>
                        <a14:foregroundMark x1="57042" y1="75916" x2="58216" y2="40314"/>
                        <a14:foregroundMark x1="42958" y1="76178" x2="42958" y2="41099"/>
                        <a14:foregroundMark x1="43192" y1="84817" x2="26761" y2="71990"/>
                        <a14:foregroundMark x1="26761" y1="71990" x2="13615" y2="67801"/>
                        <a14:foregroundMark x1="13615" y1="67277" x2="12441" y2="24607"/>
                        <a14:foregroundMark x1="12441" y1="24607" x2="12676" y2="24607"/>
                        <a14:foregroundMark x1="48122" y1="94764" x2="48122" y2="94764"/>
                        <a14:foregroundMark x1="29108" y1="13874" x2="29108" y2="13874"/>
                        <a14:foregroundMark x1="36385" y1="12827" x2="36385" y2="12827"/>
                      </a14:backgroundRemoval>
                    </a14:imgEffect>
                  </a14:imgLayer>
                </a14:imgProps>
              </a:ext>
            </a:extLst>
          </a:blip>
          <a:stretch>
            <a:fillRect/>
          </a:stretch>
        </p:blipFill>
        <p:spPr>
          <a:xfrm>
            <a:off x="3331680" y="2746000"/>
            <a:ext cx="683858" cy="613225"/>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03" name="Encre 102">
                <a:extLst>
                  <a:ext uri="{FF2B5EF4-FFF2-40B4-BE49-F238E27FC236}">
                    <a16:creationId xmlns:a16="http://schemas.microsoft.com/office/drawing/2014/main" id="{6659BD82-3027-5E77-8A6A-7F84B88494F0}"/>
                  </a:ext>
                </a:extLst>
              </p14:cNvPr>
              <p14:cNvContentPartPr/>
              <p14:nvPr/>
            </p14:nvContentPartPr>
            <p14:xfrm>
              <a:off x="2677420" y="2649287"/>
              <a:ext cx="401113" cy="376163"/>
            </p14:xfrm>
          </p:contentPart>
        </mc:Choice>
        <mc:Fallback xmlns="">
          <p:pic>
            <p:nvPicPr>
              <p:cNvPr id="103" name="Encre 102">
                <a:extLst>
                  <a:ext uri="{FF2B5EF4-FFF2-40B4-BE49-F238E27FC236}">
                    <a16:creationId xmlns:a16="http://schemas.microsoft.com/office/drawing/2014/main" id="{6659BD82-3027-5E77-8A6A-7F84B88494F0}"/>
                  </a:ext>
                </a:extLst>
              </p:cNvPr>
              <p:cNvPicPr/>
              <p:nvPr/>
            </p:nvPicPr>
            <p:blipFill>
              <a:blip r:embed="rId16"/>
              <a:stretch>
                <a:fillRect/>
              </a:stretch>
            </p:blipFill>
            <p:spPr>
              <a:xfrm>
                <a:off x="2614409" y="2271324"/>
                <a:ext cx="526776" cy="113172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04" name="Encre 103">
                <a:extLst>
                  <a:ext uri="{FF2B5EF4-FFF2-40B4-BE49-F238E27FC236}">
                    <a16:creationId xmlns:a16="http://schemas.microsoft.com/office/drawing/2014/main" id="{23610AB1-4EF2-26EF-F7DB-D60F1FAAB922}"/>
                  </a:ext>
                </a:extLst>
              </p14:cNvPr>
              <p14:cNvContentPartPr/>
              <p14:nvPr/>
            </p14:nvContentPartPr>
            <p14:xfrm>
              <a:off x="4185852" y="2670635"/>
              <a:ext cx="481235" cy="283990"/>
            </p14:xfrm>
          </p:contentPart>
        </mc:Choice>
        <mc:Fallback xmlns="">
          <p:pic>
            <p:nvPicPr>
              <p:cNvPr id="104" name="Encre 103">
                <a:extLst>
                  <a:ext uri="{FF2B5EF4-FFF2-40B4-BE49-F238E27FC236}">
                    <a16:creationId xmlns:a16="http://schemas.microsoft.com/office/drawing/2014/main" id="{23610AB1-4EF2-26EF-F7DB-D60F1FAAB922}"/>
                  </a:ext>
                </a:extLst>
              </p:cNvPr>
              <p:cNvPicPr/>
              <p:nvPr/>
            </p:nvPicPr>
            <p:blipFill>
              <a:blip r:embed="rId18"/>
              <a:stretch>
                <a:fillRect/>
              </a:stretch>
            </p:blipFill>
            <p:spPr>
              <a:xfrm>
                <a:off x="4122910" y="2292702"/>
                <a:ext cx="606759" cy="1039497"/>
              </a:xfrm>
              <a:prstGeom prst="rect">
                <a:avLst/>
              </a:prstGeom>
            </p:spPr>
          </p:pic>
        </mc:Fallback>
      </mc:AlternateContent>
      <p:sp>
        <p:nvSpPr>
          <p:cNvPr id="105" name="ZoneTexte 104">
            <a:extLst>
              <a:ext uri="{FF2B5EF4-FFF2-40B4-BE49-F238E27FC236}">
                <a16:creationId xmlns:a16="http://schemas.microsoft.com/office/drawing/2014/main" id="{88A396E7-C7A6-E613-2A3B-3FED7EB92236}"/>
              </a:ext>
            </a:extLst>
          </p:cNvPr>
          <p:cNvSpPr txBox="1"/>
          <p:nvPr/>
        </p:nvSpPr>
        <p:spPr>
          <a:xfrm>
            <a:off x="2047484" y="2841623"/>
            <a:ext cx="814325" cy="523220"/>
          </a:xfrm>
          <a:prstGeom prst="rect">
            <a:avLst/>
          </a:prstGeom>
          <a:noFill/>
        </p:spPr>
        <p:txBody>
          <a:bodyPr wrap="none" rtlCol="0">
            <a:spAutoFit/>
          </a:bodyPr>
          <a:lstStyle/>
          <a:p>
            <a:pP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Exporter</a:t>
            </a:r>
          </a:p>
          <a:p>
            <a:pPr defTabSz="457200"/>
            <a:endParaRPr lang="fr-FR" sz="1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6" name="ZoneTexte 105">
            <a:extLst>
              <a:ext uri="{FF2B5EF4-FFF2-40B4-BE49-F238E27FC236}">
                <a16:creationId xmlns:a16="http://schemas.microsoft.com/office/drawing/2014/main" id="{FF1F2634-9DBA-AE8E-BB6B-94F22BC9427F}"/>
              </a:ext>
            </a:extLst>
          </p:cNvPr>
          <p:cNvSpPr txBox="1"/>
          <p:nvPr/>
        </p:nvSpPr>
        <p:spPr>
          <a:xfrm>
            <a:off x="4456508" y="2821731"/>
            <a:ext cx="835165" cy="523220"/>
          </a:xfrm>
          <a:prstGeom prst="rect">
            <a:avLst/>
          </a:prstGeom>
          <a:noFill/>
        </p:spPr>
        <p:txBody>
          <a:bodyPr wrap="none" rtlCol="0">
            <a:spAutoFit/>
          </a:bodyPr>
          <a:lstStyle/>
          <a:p>
            <a:pPr defTabSz="457200"/>
            <a:r>
              <a:rPr lang="fr-FR" sz="1400" dirty="0">
                <a:solidFill>
                  <a:schemeClr val="tx1">
                    <a:lumMod val="75000"/>
                    <a:lumOff val="25000"/>
                  </a:schemeClr>
                </a:solidFill>
                <a:latin typeface="Calibri" panose="020F0502020204030204" pitchFamily="34" charset="0"/>
                <a:cs typeface="Calibri" panose="020F0502020204030204" pitchFamily="34" charset="0"/>
              </a:rPr>
              <a:t>Importer</a:t>
            </a:r>
          </a:p>
          <a:p>
            <a:pPr defTabSz="457200"/>
            <a:endParaRPr lang="fr-FR" sz="1400" dirty="0">
              <a:solidFill>
                <a:prstClr val="black">
                  <a:lumMod val="50000"/>
                  <a:lumOff val="50000"/>
                </a:prstClr>
              </a:solidFill>
              <a:latin typeface="Calibri" panose="020F0502020204030204" pitchFamily="34" charset="0"/>
              <a:cs typeface="Calibri" panose="020F0502020204030204" pitchFamily="34" charset="0"/>
            </a:endParaRPr>
          </a:p>
        </p:txBody>
      </p:sp>
      <p:sp>
        <p:nvSpPr>
          <p:cNvPr id="107" name="Rectangle : coins arrondis 106">
            <a:extLst>
              <a:ext uri="{FF2B5EF4-FFF2-40B4-BE49-F238E27FC236}">
                <a16:creationId xmlns:a16="http://schemas.microsoft.com/office/drawing/2014/main" id="{D619D626-2A92-2CB7-0BC1-67D81FAA2074}"/>
              </a:ext>
            </a:extLst>
          </p:cNvPr>
          <p:cNvSpPr/>
          <p:nvPr/>
        </p:nvSpPr>
        <p:spPr>
          <a:xfrm>
            <a:off x="3976465" y="5214006"/>
            <a:ext cx="7039859" cy="1204274"/>
          </a:xfrm>
          <a:prstGeom prst="roundRect">
            <a:avLst>
              <a:gd name="adj" fmla="val 4440"/>
            </a:avLst>
          </a:prstGeom>
          <a:solidFill>
            <a:sysClr val="window" lastClr="FFFFFF">
              <a:lumMod val="75000"/>
              <a:alpha val="75000"/>
            </a:sys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08" name="Rectangle : coins arrondis 107">
            <a:extLst>
              <a:ext uri="{FF2B5EF4-FFF2-40B4-BE49-F238E27FC236}">
                <a16:creationId xmlns:a16="http://schemas.microsoft.com/office/drawing/2014/main" id="{22DE1735-3E7C-3853-7C7F-667742AA3E79}"/>
              </a:ext>
            </a:extLst>
          </p:cNvPr>
          <p:cNvSpPr/>
          <p:nvPr/>
        </p:nvSpPr>
        <p:spPr>
          <a:xfrm>
            <a:off x="4093824" y="6078079"/>
            <a:ext cx="6849809" cy="266011"/>
          </a:xfrm>
          <a:prstGeom prst="roundRect">
            <a:avLst/>
          </a:prstGeom>
          <a:solidFill>
            <a:srgbClr val="CE6633">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09" name="Rectangle : coins arrondis 108">
            <a:extLst>
              <a:ext uri="{FF2B5EF4-FFF2-40B4-BE49-F238E27FC236}">
                <a16:creationId xmlns:a16="http://schemas.microsoft.com/office/drawing/2014/main" id="{21A5D39C-5611-D0E0-9856-C5E7BB7253ED}"/>
              </a:ext>
            </a:extLst>
          </p:cNvPr>
          <p:cNvSpPr/>
          <p:nvPr/>
        </p:nvSpPr>
        <p:spPr>
          <a:xfrm>
            <a:off x="4093320" y="5775899"/>
            <a:ext cx="6849809" cy="266011"/>
          </a:xfrm>
          <a:prstGeom prst="roundRect">
            <a:avLst/>
          </a:prstGeom>
          <a:solidFill>
            <a:srgbClr val="CE6633">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10" name="Rectangle : coins arrondis 109">
            <a:extLst>
              <a:ext uri="{FF2B5EF4-FFF2-40B4-BE49-F238E27FC236}">
                <a16:creationId xmlns:a16="http://schemas.microsoft.com/office/drawing/2014/main" id="{235119C1-DE8A-6822-CCC6-D277A1007D53}"/>
              </a:ext>
            </a:extLst>
          </p:cNvPr>
          <p:cNvSpPr/>
          <p:nvPr/>
        </p:nvSpPr>
        <p:spPr>
          <a:xfrm>
            <a:off x="4093320" y="5475427"/>
            <a:ext cx="6849809" cy="266011"/>
          </a:xfrm>
          <a:prstGeom prst="roundRect">
            <a:avLst/>
          </a:prstGeom>
          <a:solidFill>
            <a:srgbClr val="CE6633">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11" name="ZoneTexte 110">
            <a:extLst>
              <a:ext uri="{FF2B5EF4-FFF2-40B4-BE49-F238E27FC236}">
                <a16:creationId xmlns:a16="http://schemas.microsoft.com/office/drawing/2014/main" id="{E3CC4EF4-1EA5-CF7C-54BA-0FABF4BE1EC9}"/>
              </a:ext>
            </a:extLst>
          </p:cNvPr>
          <p:cNvSpPr txBox="1"/>
          <p:nvPr/>
        </p:nvSpPr>
        <p:spPr>
          <a:xfrm>
            <a:off x="9629630" y="6459488"/>
            <a:ext cx="1370888" cy="461665"/>
          </a:xfrm>
          <a:prstGeom prst="rect">
            <a:avLst/>
          </a:prstGeom>
          <a:noFill/>
        </p:spPr>
        <p:txBody>
          <a:bodyPr wrap="none" rtlCol="0">
            <a:spAutoFit/>
          </a:bodyPr>
          <a:lstStyle/>
          <a:p>
            <a:pPr defTabSz="457200"/>
            <a:r>
              <a:rPr lang="fr-FR" sz="1200" dirty="0">
                <a:solidFill>
                  <a:srgbClr val="C00000"/>
                </a:solidFill>
                <a:latin typeface="Calibri" panose="020F0502020204030204" pitchFamily="34" charset="0"/>
                <a:cs typeface="Calibri" panose="020F0502020204030204" pitchFamily="34" charset="0"/>
              </a:rPr>
              <a:t>Solution par défaut</a:t>
            </a:r>
          </a:p>
          <a:p>
            <a:pPr defTabSz="457200"/>
            <a:endParaRPr lang="fr-FR" sz="1200" dirty="0">
              <a:solidFill>
                <a:srgbClr val="C00000"/>
              </a:solidFill>
              <a:latin typeface="Calibri" panose="020F0502020204030204" pitchFamily="34" charset="0"/>
              <a:cs typeface="Calibri" panose="020F0502020204030204" pitchFamily="34" charset="0"/>
            </a:endParaRPr>
          </a:p>
        </p:txBody>
      </p:sp>
      <p:sp>
        <p:nvSpPr>
          <p:cNvPr id="112" name="ZoneTexte 111">
            <a:extLst>
              <a:ext uri="{FF2B5EF4-FFF2-40B4-BE49-F238E27FC236}">
                <a16:creationId xmlns:a16="http://schemas.microsoft.com/office/drawing/2014/main" id="{D141AFB3-8F64-C885-FAD4-F86127EA06B7}"/>
              </a:ext>
            </a:extLst>
          </p:cNvPr>
          <p:cNvSpPr txBox="1"/>
          <p:nvPr/>
        </p:nvSpPr>
        <p:spPr>
          <a:xfrm>
            <a:off x="9838988" y="5190187"/>
            <a:ext cx="1386163" cy="461665"/>
          </a:xfrm>
          <a:prstGeom prst="rect">
            <a:avLst/>
          </a:prstGeom>
          <a:noFill/>
        </p:spPr>
        <p:txBody>
          <a:bodyPr wrap="square" rtlCol="0">
            <a:spAutoFit/>
          </a:bodyPr>
          <a:lstStyle/>
          <a:p>
            <a:pPr defTabSz="457200"/>
            <a:r>
              <a:rPr lang="fr-FR" sz="1200" dirty="0">
                <a:solidFill>
                  <a:srgbClr val="C00000"/>
                </a:solidFill>
                <a:latin typeface="Calibri" panose="020F0502020204030204" pitchFamily="34" charset="0"/>
                <a:cs typeface="Calibri" panose="020F0502020204030204" pitchFamily="34" charset="0"/>
              </a:rPr>
              <a:t>Couches gérées</a:t>
            </a:r>
          </a:p>
          <a:p>
            <a:pPr defTabSz="457200"/>
            <a:endParaRPr lang="fr-FR" sz="1200" dirty="0">
              <a:solidFill>
                <a:srgbClr val="C00000"/>
              </a:solidFill>
              <a:latin typeface="Calibri" panose="020F0502020204030204" pitchFamily="34" charset="0"/>
              <a:cs typeface="Calibri" panose="020F0502020204030204" pitchFamily="34" charset="0"/>
            </a:endParaRPr>
          </a:p>
        </p:txBody>
      </p:sp>
      <p:sp>
        <p:nvSpPr>
          <p:cNvPr id="113" name="Rectangle : coins arrondis 112">
            <a:extLst>
              <a:ext uri="{FF2B5EF4-FFF2-40B4-BE49-F238E27FC236}">
                <a16:creationId xmlns:a16="http://schemas.microsoft.com/office/drawing/2014/main" id="{68DFEE79-8241-17AA-1231-10AE08F089DA}"/>
              </a:ext>
            </a:extLst>
          </p:cNvPr>
          <p:cNvSpPr/>
          <p:nvPr/>
        </p:nvSpPr>
        <p:spPr>
          <a:xfrm>
            <a:off x="3960659" y="3962124"/>
            <a:ext cx="7039859" cy="1204274"/>
          </a:xfrm>
          <a:prstGeom prst="roundRect">
            <a:avLst>
              <a:gd name="adj" fmla="val 4440"/>
            </a:avLst>
          </a:prstGeom>
          <a:solidFill>
            <a:sysClr val="window" lastClr="FFFFFF">
              <a:lumMod val="75000"/>
              <a:alpha val="75000"/>
            </a:sys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14" name="ZoneTexte 113">
            <a:extLst>
              <a:ext uri="{FF2B5EF4-FFF2-40B4-BE49-F238E27FC236}">
                <a16:creationId xmlns:a16="http://schemas.microsoft.com/office/drawing/2014/main" id="{FA51D324-5BF0-7D8B-7BDA-F0C180B91C74}"/>
              </a:ext>
            </a:extLst>
          </p:cNvPr>
          <p:cNvSpPr txBox="1"/>
          <p:nvPr/>
        </p:nvSpPr>
        <p:spPr>
          <a:xfrm>
            <a:off x="9607260" y="3967094"/>
            <a:ext cx="1686100" cy="461665"/>
          </a:xfrm>
          <a:prstGeom prst="rect">
            <a:avLst/>
          </a:prstGeom>
          <a:noFill/>
        </p:spPr>
        <p:txBody>
          <a:bodyPr wrap="square" rtlCol="0">
            <a:spAutoFit/>
          </a:bodyPr>
          <a:lstStyle/>
          <a:p>
            <a:pPr defTabSz="457200"/>
            <a:r>
              <a:rPr lang="fr-FR" sz="1200" dirty="0">
                <a:solidFill>
                  <a:srgbClr val="C00000"/>
                </a:solidFill>
                <a:latin typeface="Calibri" panose="020F0502020204030204" pitchFamily="34" charset="0"/>
                <a:cs typeface="Calibri" panose="020F0502020204030204" pitchFamily="34" charset="0"/>
              </a:rPr>
              <a:t>Couches non gérées</a:t>
            </a:r>
          </a:p>
          <a:p>
            <a:pPr defTabSz="457200"/>
            <a:endParaRPr lang="fr-FR" sz="1200" dirty="0">
              <a:solidFill>
                <a:srgbClr val="C00000"/>
              </a:solidFill>
              <a:latin typeface="Calibri" panose="020F0502020204030204" pitchFamily="34" charset="0"/>
              <a:cs typeface="Calibri" panose="020F0502020204030204" pitchFamily="34" charset="0"/>
            </a:endParaRPr>
          </a:p>
        </p:txBody>
      </p:sp>
      <p:sp>
        <p:nvSpPr>
          <p:cNvPr id="115" name="Rectangle : coins arrondis 114">
            <a:extLst>
              <a:ext uri="{FF2B5EF4-FFF2-40B4-BE49-F238E27FC236}">
                <a16:creationId xmlns:a16="http://schemas.microsoft.com/office/drawing/2014/main" id="{1CDDA2AC-E550-622C-7AC1-F0A1E663081A}"/>
              </a:ext>
            </a:extLst>
          </p:cNvPr>
          <p:cNvSpPr/>
          <p:nvPr/>
        </p:nvSpPr>
        <p:spPr>
          <a:xfrm>
            <a:off x="4258379" y="6512730"/>
            <a:ext cx="1082865" cy="187470"/>
          </a:xfrm>
          <a:custGeom>
            <a:avLst/>
            <a:gdLst>
              <a:gd name="connsiteX0" fmla="*/ 0 w 1082865"/>
              <a:gd name="connsiteY0" fmla="*/ 31246 h 187470"/>
              <a:gd name="connsiteX1" fmla="*/ 31246 w 1082865"/>
              <a:gd name="connsiteY1" fmla="*/ 0 h 187470"/>
              <a:gd name="connsiteX2" fmla="*/ 561840 w 1082865"/>
              <a:gd name="connsiteY2" fmla="*/ 0 h 187470"/>
              <a:gd name="connsiteX3" fmla="*/ 1051619 w 1082865"/>
              <a:gd name="connsiteY3" fmla="*/ 0 h 187470"/>
              <a:gd name="connsiteX4" fmla="*/ 1082865 w 1082865"/>
              <a:gd name="connsiteY4" fmla="*/ 31246 h 187470"/>
              <a:gd name="connsiteX5" fmla="*/ 1082865 w 1082865"/>
              <a:gd name="connsiteY5" fmla="*/ 156224 h 187470"/>
              <a:gd name="connsiteX6" fmla="*/ 1051619 w 1082865"/>
              <a:gd name="connsiteY6" fmla="*/ 187470 h 187470"/>
              <a:gd name="connsiteX7" fmla="*/ 521025 w 1082865"/>
              <a:gd name="connsiteY7" fmla="*/ 187470 h 187470"/>
              <a:gd name="connsiteX8" fmla="*/ 31246 w 1082865"/>
              <a:gd name="connsiteY8" fmla="*/ 187470 h 187470"/>
              <a:gd name="connsiteX9" fmla="*/ 0 w 1082865"/>
              <a:gd name="connsiteY9" fmla="*/ 156224 h 187470"/>
              <a:gd name="connsiteX10" fmla="*/ 0 w 1082865"/>
              <a:gd name="connsiteY10" fmla="*/ 31246 h 18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865" h="187470" fill="none" extrusionOk="0">
                <a:moveTo>
                  <a:pt x="0" y="31246"/>
                </a:moveTo>
                <a:cubicBezTo>
                  <a:pt x="-1733" y="14122"/>
                  <a:pt x="13563" y="886"/>
                  <a:pt x="31246" y="0"/>
                </a:cubicBezTo>
                <a:cubicBezTo>
                  <a:pt x="281900" y="-6803"/>
                  <a:pt x="333497" y="40798"/>
                  <a:pt x="561840" y="0"/>
                </a:cubicBezTo>
                <a:cubicBezTo>
                  <a:pt x="790183" y="-40798"/>
                  <a:pt x="861926" y="990"/>
                  <a:pt x="1051619" y="0"/>
                </a:cubicBezTo>
                <a:cubicBezTo>
                  <a:pt x="1065602" y="1431"/>
                  <a:pt x="1084877" y="9375"/>
                  <a:pt x="1082865" y="31246"/>
                </a:cubicBezTo>
                <a:cubicBezTo>
                  <a:pt x="1086631" y="62138"/>
                  <a:pt x="1080684" y="97396"/>
                  <a:pt x="1082865" y="156224"/>
                </a:cubicBezTo>
                <a:cubicBezTo>
                  <a:pt x="1083506" y="172543"/>
                  <a:pt x="1069531" y="185304"/>
                  <a:pt x="1051619" y="187470"/>
                </a:cubicBezTo>
                <a:cubicBezTo>
                  <a:pt x="933344" y="189285"/>
                  <a:pt x="722576" y="186450"/>
                  <a:pt x="521025" y="187470"/>
                </a:cubicBezTo>
                <a:cubicBezTo>
                  <a:pt x="319474" y="188490"/>
                  <a:pt x="224588" y="167548"/>
                  <a:pt x="31246" y="187470"/>
                </a:cubicBezTo>
                <a:cubicBezTo>
                  <a:pt x="13445" y="188799"/>
                  <a:pt x="1269" y="173857"/>
                  <a:pt x="0" y="156224"/>
                </a:cubicBezTo>
                <a:cubicBezTo>
                  <a:pt x="-6464" y="130346"/>
                  <a:pt x="1437" y="82503"/>
                  <a:pt x="0" y="31246"/>
                </a:cubicBezTo>
                <a:close/>
              </a:path>
              <a:path w="1082865" h="187470" stroke="0" extrusionOk="0">
                <a:moveTo>
                  <a:pt x="0" y="31246"/>
                </a:moveTo>
                <a:cubicBezTo>
                  <a:pt x="-1007" y="14364"/>
                  <a:pt x="14948" y="240"/>
                  <a:pt x="31246" y="0"/>
                </a:cubicBezTo>
                <a:cubicBezTo>
                  <a:pt x="154255" y="-59217"/>
                  <a:pt x="382564" y="20858"/>
                  <a:pt x="531229" y="0"/>
                </a:cubicBezTo>
                <a:cubicBezTo>
                  <a:pt x="679894" y="-20858"/>
                  <a:pt x="872912" y="50183"/>
                  <a:pt x="1051619" y="0"/>
                </a:cubicBezTo>
                <a:cubicBezTo>
                  <a:pt x="1066616" y="-3131"/>
                  <a:pt x="1087482" y="15200"/>
                  <a:pt x="1082865" y="31246"/>
                </a:cubicBezTo>
                <a:cubicBezTo>
                  <a:pt x="1088562" y="87061"/>
                  <a:pt x="1075930" y="121046"/>
                  <a:pt x="1082865" y="156224"/>
                </a:cubicBezTo>
                <a:cubicBezTo>
                  <a:pt x="1085015" y="172785"/>
                  <a:pt x="1071722" y="183786"/>
                  <a:pt x="1051619" y="187470"/>
                </a:cubicBezTo>
                <a:cubicBezTo>
                  <a:pt x="847124" y="209008"/>
                  <a:pt x="661115" y="165578"/>
                  <a:pt x="541433" y="187470"/>
                </a:cubicBezTo>
                <a:cubicBezTo>
                  <a:pt x="421751" y="209362"/>
                  <a:pt x="219554" y="177452"/>
                  <a:pt x="31246" y="187470"/>
                </a:cubicBezTo>
                <a:cubicBezTo>
                  <a:pt x="15982" y="185217"/>
                  <a:pt x="-2764" y="173609"/>
                  <a:pt x="0" y="156224"/>
                </a:cubicBezTo>
                <a:cubicBezTo>
                  <a:pt x="-7474" y="94912"/>
                  <a:pt x="12588" y="82970"/>
                  <a:pt x="0" y="31246"/>
                </a:cubicBezTo>
                <a:close/>
              </a:path>
            </a:pathLst>
          </a:custGeom>
          <a:solidFill>
            <a:sysClr val="windowText" lastClr="000000">
              <a:lumMod val="75000"/>
              <a:lumOff val="25000"/>
              <a:alpha val="50000"/>
            </a:sys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Entité 1</a:t>
            </a: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16" name="Rectangle : coins arrondis 115">
            <a:extLst>
              <a:ext uri="{FF2B5EF4-FFF2-40B4-BE49-F238E27FC236}">
                <a16:creationId xmlns:a16="http://schemas.microsoft.com/office/drawing/2014/main" id="{C172244D-10BD-23E8-A5DA-0657148C20F7}"/>
              </a:ext>
            </a:extLst>
          </p:cNvPr>
          <p:cNvSpPr/>
          <p:nvPr/>
        </p:nvSpPr>
        <p:spPr>
          <a:xfrm>
            <a:off x="3961972" y="3609794"/>
            <a:ext cx="7039859" cy="301305"/>
          </a:xfrm>
          <a:prstGeom prst="roundRect">
            <a:avLst/>
          </a:prstGeom>
          <a:solidFill>
            <a:sysClr val="window" lastClr="FFFFFF">
              <a:lumMod val="75000"/>
              <a:alpha val="75000"/>
            </a:sys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17" name="ZoneTexte 116">
            <a:extLst>
              <a:ext uri="{FF2B5EF4-FFF2-40B4-BE49-F238E27FC236}">
                <a16:creationId xmlns:a16="http://schemas.microsoft.com/office/drawing/2014/main" id="{DE33A600-D09A-ADB4-D0F7-60F3A0440A0C}"/>
              </a:ext>
            </a:extLst>
          </p:cNvPr>
          <p:cNvSpPr txBox="1"/>
          <p:nvPr/>
        </p:nvSpPr>
        <p:spPr>
          <a:xfrm>
            <a:off x="9922505" y="3585754"/>
            <a:ext cx="1279705" cy="461665"/>
          </a:xfrm>
          <a:prstGeom prst="rect">
            <a:avLst/>
          </a:prstGeom>
          <a:noFill/>
        </p:spPr>
        <p:txBody>
          <a:bodyPr wrap="square" rtlCol="0">
            <a:spAutoFit/>
          </a:bodyPr>
          <a:lstStyle/>
          <a:p>
            <a:pPr defTabSz="457200"/>
            <a:r>
              <a:rPr lang="fr-FR" sz="1200" dirty="0">
                <a:solidFill>
                  <a:srgbClr val="C00000"/>
                </a:solidFill>
                <a:latin typeface="Calibri" panose="020F0502020204030204" pitchFamily="34" charset="0"/>
                <a:cs typeface="Calibri" panose="020F0502020204030204" pitchFamily="34" charset="0"/>
              </a:rPr>
              <a:t>Comportement</a:t>
            </a:r>
          </a:p>
          <a:p>
            <a:pPr defTabSz="457200"/>
            <a:endParaRPr lang="fr-FR" sz="1200" dirty="0">
              <a:solidFill>
                <a:srgbClr val="C00000"/>
              </a:solidFill>
              <a:latin typeface="Calibri" panose="020F0502020204030204" pitchFamily="34" charset="0"/>
              <a:cs typeface="Calibri" panose="020F0502020204030204" pitchFamily="34" charset="0"/>
            </a:endParaRPr>
          </a:p>
        </p:txBody>
      </p:sp>
      <p:sp>
        <p:nvSpPr>
          <p:cNvPr id="118" name="ZoneTexte 117">
            <a:extLst>
              <a:ext uri="{FF2B5EF4-FFF2-40B4-BE49-F238E27FC236}">
                <a16:creationId xmlns:a16="http://schemas.microsoft.com/office/drawing/2014/main" id="{3000C57D-0829-F055-A571-CD8CD83F0672}"/>
              </a:ext>
            </a:extLst>
          </p:cNvPr>
          <p:cNvSpPr txBox="1"/>
          <p:nvPr/>
        </p:nvSpPr>
        <p:spPr>
          <a:xfrm>
            <a:off x="9433093" y="5470792"/>
            <a:ext cx="1401350" cy="446276"/>
          </a:xfrm>
          <a:prstGeom prst="rect">
            <a:avLst/>
          </a:prstGeom>
          <a:noFill/>
        </p:spPr>
        <p:txBody>
          <a:bodyPr wrap="square" rtlCol="0">
            <a:spAutoFit/>
          </a:bodyPr>
          <a:lstStyle/>
          <a:p>
            <a:pPr defTabSz="457200"/>
            <a:r>
              <a:rPr lang="fr-FR" sz="1100" dirty="0">
                <a:solidFill>
                  <a:prstClr val="black">
                    <a:lumMod val="75000"/>
                    <a:lumOff val="25000"/>
                  </a:prstClr>
                </a:solidFill>
                <a:latin typeface="Calibri" panose="020F0502020204030204" pitchFamily="34" charset="0"/>
                <a:cs typeface="Calibri" panose="020F0502020204030204" pitchFamily="34" charset="0"/>
              </a:rPr>
              <a:t>Solution gérée B1.1</a:t>
            </a:r>
          </a:p>
          <a:p>
            <a:pPr defTabSz="457200"/>
            <a:endParaRPr lang="fr-FR" sz="1200" dirty="0">
              <a:solidFill>
                <a:srgbClr val="C00000"/>
              </a:solidFill>
              <a:latin typeface="Calibri" panose="020F0502020204030204" pitchFamily="34" charset="0"/>
              <a:cs typeface="Calibri" panose="020F0502020204030204" pitchFamily="34" charset="0"/>
            </a:endParaRPr>
          </a:p>
        </p:txBody>
      </p:sp>
      <p:sp>
        <p:nvSpPr>
          <p:cNvPr id="119" name="ZoneTexte 118">
            <a:extLst>
              <a:ext uri="{FF2B5EF4-FFF2-40B4-BE49-F238E27FC236}">
                <a16:creationId xmlns:a16="http://schemas.microsoft.com/office/drawing/2014/main" id="{EF45A094-757D-D023-5054-F7573A68DCF8}"/>
              </a:ext>
            </a:extLst>
          </p:cNvPr>
          <p:cNvSpPr txBox="1"/>
          <p:nvPr/>
        </p:nvSpPr>
        <p:spPr>
          <a:xfrm>
            <a:off x="9433093" y="5783197"/>
            <a:ext cx="1401350" cy="446276"/>
          </a:xfrm>
          <a:prstGeom prst="rect">
            <a:avLst/>
          </a:prstGeom>
          <a:noFill/>
        </p:spPr>
        <p:txBody>
          <a:bodyPr wrap="square" rtlCol="0">
            <a:spAutoFit/>
          </a:bodyPr>
          <a:lstStyle/>
          <a:p>
            <a:pPr defTabSz="457200"/>
            <a:r>
              <a:rPr lang="fr-FR" sz="1100" dirty="0">
                <a:solidFill>
                  <a:prstClr val="black">
                    <a:lumMod val="75000"/>
                    <a:lumOff val="25000"/>
                  </a:prstClr>
                </a:solidFill>
                <a:latin typeface="Calibri" panose="020F0502020204030204" pitchFamily="34" charset="0"/>
                <a:cs typeface="Calibri" panose="020F0502020204030204" pitchFamily="34" charset="0"/>
              </a:rPr>
              <a:t>Solution gérée B1</a:t>
            </a:r>
          </a:p>
          <a:p>
            <a:pPr defTabSz="457200"/>
            <a:endParaRPr lang="fr-FR" sz="1200" dirty="0">
              <a:solidFill>
                <a:srgbClr val="C00000"/>
              </a:solidFill>
              <a:latin typeface="Calibri" panose="020F0502020204030204" pitchFamily="34" charset="0"/>
              <a:cs typeface="Calibri" panose="020F0502020204030204" pitchFamily="34" charset="0"/>
            </a:endParaRPr>
          </a:p>
        </p:txBody>
      </p:sp>
      <p:sp>
        <p:nvSpPr>
          <p:cNvPr id="120" name="ZoneTexte 119">
            <a:extLst>
              <a:ext uri="{FF2B5EF4-FFF2-40B4-BE49-F238E27FC236}">
                <a16:creationId xmlns:a16="http://schemas.microsoft.com/office/drawing/2014/main" id="{549E4D49-DCC3-5B7B-998B-1596930114FE}"/>
              </a:ext>
            </a:extLst>
          </p:cNvPr>
          <p:cNvSpPr txBox="1"/>
          <p:nvPr/>
        </p:nvSpPr>
        <p:spPr>
          <a:xfrm>
            <a:off x="9444905" y="6089889"/>
            <a:ext cx="1325417" cy="446276"/>
          </a:xfrm>
          <a:prstGeom prst="rect">
            <a:avLst/>
          </a:prstGeom>
          <a:noFill/>
        </p:spPr>
        <p:txBody>
          <a:bodyPr wrap="square" rtlCol="0">
            <a:spAutoFit/>
          </a:bodyPr>
          <a:lstStyle/>
          <a:p>
            <a:pPr defTabSz="457200"/>
            <a:r>
              <a:rPr lang="fr-FR" sz="1100" dirty="0">
                <a:solidFill>
                  <a:prstClr val="black">
                    <a:lumMod val="75000"/>
                    <a:lumOff val="25000"/>
                  </a:prstClr>
                </a:solidFill>
                <a:latin typeface="Calibri" panose="020F0502020204030204" pitchFamily="34" charset="0"/>
                <a:cs typeface="Calibri" panose="020F0502020204030204" pitchFamily="34" charset="0"/>
              </a:rPr>
              <a:t>Solution gérée A</a:t>
            </a:r>
          </a:p>
          <a:p>
            <a:pPr defTabSz="457200"/>
            <a:endParaRPr lang="fr-FR" sz="1200" dirty="0">
              <a:solidFill>
                <a:srgbClr val="C00000"/>
              </a:solidFill>
              <a:latin typeface="Calibri" panose="020F0502020204030204" pitchFamily="34" charset="0"/>
              <a:cs typeface="Calibri" panose="020F0502020204030204" pitchFamily="34" charset="0"/>
            </a:endParaRPr>
          </a:p>
        </p:txBody>
      </p:sp>
      <p:sp>
        <p:nvSpPr>
          <p:cNvPr id="121" name="Rectangle : coins arrondis 120">
            <a:extLst>
              <a:ext uri="{FF2B5EF4-FFF2-40B4-BE49-F238E27FC236}">
                <a16:creationId xmlns:a16="http://schemas.microsoft.com/office/drawing/2014/main" id="{68D1CB0B-BDA7-AC5B-8906-4B60982D50A4}"/>
              </a:ext>
            </a:extLst>
          </p:cNvPr>
          <p:cNvSpPr/>
          <p:nvPr/>
        </p:nvSpPr>
        <p:spPr>
          <a:xfrm>
            <a:off x="6608211" y="6135738"/>
            <a:ext cx="1082865" cy="187470"/>
          </a:xfrm>
          <a:custGeom>
            <a:avLst/>
            <a:gdLst>
              <a:gd name="connsiteX0" fmla="*/ 0 w 1082865"/>
              <a:gd name="connsiteY0" fmla="*/ 31246 h 187470"/>
              <a:gd name="connsiteX1" fmla="*/ 31246 w 1082865"/>
              <a:gd name="connsiteY1" fmla="*/ 0 h 187470"/>
              <a:gd name="connsiteX2" fmla="*/ 561840 w 1082865"/>
              <a:gd name="connsiteY2" fmla="*/ 0 h 187470"/>
              <a:gd name="connsiteX3" fmla="*/ 1051619 w 1082865"/>
              <a:gd name="connsiteY3" fmla="*/ 0 h 187470"/>
              <a:gd name="connsiteX4" fmla="*/ 1082865 w 1082865"/>
              <a:gd name="connsiteY4" fmla="*/ 31246 h 187470"/>
              <a:gd name="connsiteX5" fmla="*/ 1082865 w 1082865"/>
              <a:gd name="connsiteY5" fmla="*/ 156224 h 187470"/>
              <a:gd name="connsiteX6" fmla="*/ 1051619 w 1082865"/>
              <a:gd name="connsiteY6" fmla="*/ 187470 h 187470"/>
              <a:gd name="connsiteX7" fmla="*/ 521025 w 1082865"/>
              <a:gd name="connsiteY7" fmla="*/ 187470 h 187470"/>
              <a:gd name="connsiteX8" fmla="*/ 31246 w 1082865"/>
              <a:gd name="connsiteY8" fmla="*/ 187470 h 187470"/>
              <a:gd name="connsiteX9" fmla="*/ 0 w 1082865"/>
              <a:gd name="connsiteY9" fmla="*/ 156224 h 187470"/>
              <a:gd name="connsiteX10" fmla="*/ 0 w 1082865"/>
              <a:gd name="connsiteY10" fmla="*/ 31246 h 18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865" h="187470" fill="none" extrusionOk="0">
                <a:moveTo>
                  <a:pt x="0" y="31246"/>
                </a:moveTo>
                <a:cubicBezTo>
                  <a:pt x="-1733" y="14122"/>
                  <a:pt x="13563" y="886"/>
                  <a:pt x="31246" y="0"/>
                </a:cubicBezTo>
                <a:cubicBezTo>
                  <a:pt x="281900" y="-6803"/>
                  <a:pt x="333497" y="40798"/>
                  <a:pt x="561840" y="0"/>
                </a:cubicBezTo>
                <a:cubicBezTo>
                  <a:pt x="790183" y="-40798"/>
                  <a:pt x="861926" y="990"/>
                  <a:pt x="1051619" y="0"/>
                </a:cubicBezTo>
                <a:cubicBezTo>
                  <a:pt x="1065602" y="1431"/>
                  <a:pt x="1084877" y="9375"/>
                  <a:pt x="1082865" y="31246"/>
                </a:cubicBezTo>
                <a:cubicBezTo>
                  <a:pt x="1086631" y="62138"/>
                  <a:pt x="1080684" y="97396"/>
                  <a:pt x="1082865" y="156224"/>
                </a:cubicBezTo>
                <a:cubicBezTo>
                  <a:pt x="1083506" y="172543"/>
                  <a:pt x="1069531" y="185304"/>
                  <a:pt x="1051619" y="187470"/>
                </a:cubicBezTo>
                <a:cubicBezTo>
                  <a:pt x="933344" y="189285"/>
                  <a:pt x="722576" y="186450"/>
                  <a:pt x="521025" y="187470"/>
                </a:cubicBezTo>
                <a:cubicBezTo>
                  <a:pt x="319474" y="188490"/>
                  <a:pt x="224588" y="167548"/>
                  <a:pt x="31246" y="187470"/>
                </a:cubicBezTo>
                <a:cubicBezTo>
                  <a:pt x="13445" y="188799"/>
                  <a:pt x="1269" y="173857"/>
                  <a:pt x="0" y="156224"/>
                </a:cubicBezTo>
                <a:cubicBezTo>
                  <a:pt x="-6464" y="130346"/>
                  <a:pt x="1437" y="82503"/>
                  <a:pt x="0" y="31246"/>
                </a:cubicBezTo>
                <a:close/>
              </a:path>
              <a:path w="1082865" h="187470" stroke="0" extrusionOk="0">
                <a:moveTo>
                  <a:pt x="0" y="31246"/>
                </a:moveTo>
                <a:cubicBezTo>
                  <a:pt x="-1007" y="14364"/>
                  <a:pt x="14948" y="240"/>
                  <a:pt x="31246" y="0"/>
                </a:cubicBezTo>
                <a:cubicBezTo>
                  <a:pt x="154255" y="-59217"/>
                  <a:pt x="382564" y="20858"/>
                  <a:pt x="531229" y="0"/>
                </a:cubicBezTo>
                <a:cubicBezTo>
                  <a:pt x="679894" y="-20858"/>
                  <a:pt x="872912" y="50183"/>
                  <a:pt x="1051619" y="0"/>
                </a:cubicBezTo>
                <a:cubicBezTo>
                  <a:pt x="1066616" y="-3131"/>
                  <a:pt x="1087482" y="15200"/>
                  <a:pt x="1082865" y="31246"/>
                </a:cubicBezTo>
                <a:cubicBezTo>
                  <a:pt x="1088562" y="87061"/>
                  <a:pt x="1075930" y="121046"/>
                  <a:pt x="1082865" y="156224"/>
                </a:cubicBezTo>
                <a:cubicBezTo>
                  <a:pt x="1085015" y="172785"/>
                  <a:pt x="1071722" y="183786"/>
                  <a:pt x="1051619" y="187470"/>
                </a:cubicBezTo>
                <a:cubicBezTo>
                  <a:pt x="847124" y="209008"/>
                  <a:pt x="661115" y="165578"/>
                  <a:pt x="541433" y="187470"/>
                </a:cubicBezTo>
                <a:cubicBezTo>
                  <a:pt x="421751" y="209362"/>
                  <a:pt x="219554" y="177452"/>
                  <a:pt x="31246" y="187470"/>
                </a:cubicBezTo>
                <a:cubicBezTo>
                  <a:pt x="15982" y="185217"/>
                  <a:pt x="-2764" y="173609"/>
                  <a:pt x="0" y="156224"/>
                </a:cubicBezTo>
                <a:cubicBezTo>
                  <a:pt x="-7474" y="94912"/>
                  <a:pt x="12588" y="82970"/>
                  <a:pt x="0" y="31246"/>
                </a:cubicBezTo>
                <a:close/>
              </a:path>
            </a:pathLst>
          </a:custGeom>
          <a:solidFill>
            <a:sysClr val="windowText" lastClr="000000">
              <a:lumMod val="75000"/>
              <a:lumOff val="25000"/>
              <a:alpha val="50000"/>
            </a:sys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Plugin</a:t>
            </a: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22" name="Rectangle : coins arrondis 121">
            <a:extLst>
              <a:ext uri="{FF2B5EF4-FFF2-40B4-BE49-F238E27FC236}">
                <a16:creationId xmlns:a16="http://schemas.microsoft.com/office/drawing/2014/main" id="{33B93C3D-B48F-F5EC-53C4-258E93079B9E}"/>
              </a:ext>
            </a:extLst>
          </p:cNvPr>
          <p:cNvSpPr/>
          <p:nvPr/>
        </p:nvSpPr>
        <p:spPr>
          <a:xfrm>
            <a:off x="7750368" y="5815169"/>
            <a:ext cx="1082865" cy="187470"/>
          </a:xfrm>
          <a:custGeom>
            <a:avLst/>
            <a:gdLst>
              <a:gd name="connsiteX0" fmla="*/ 0 w 1082865"/>
              <a:gd name="connsiteY0" fmla="*/ 31246 h 187470"/>
              <a:gd name="connsiteX1" fmla="*/ 31246 w 1082865"/>
              <a:gd name="connsiteY1" fmla="*/ 0 h 187470"/>
              <a:gd name="connsiteX2" fmla="*/ 561840 w 1082865"/>
              <a:gd name="connsiteY2" fmla="*/ 0 h 187470"/>
              <a:gd name="connsiteX3" fmla="*/ 1051619 w 1082865"/>
              <a:gd name="connsiteY3" fmla="*/ 0 h 187470"/>
              <a:gd name="connsiteX4" fmla="*/ 1082865 w 1082865"/>
              <a:gd name="connsiteY4" fmla="*/ 31246 h 187470"/>
              <a:gd name="connsiteX5" fmla="*/ 1082865 w 1082865"/>
              <a:gd name="connsiteY5" fmla="*/ 156224 h 187470"/>
              <a:gd name="connsiteX6" fmla="*/ 1051619 w 1082865"/>
              <a:gd name="connsiteY6" fmla="*/ 187470 h 187470"/>
              <a:gd name="connsiteX7" fmla="*/ 521025 w 1082865"/>
              <a:gd name="connsiteY7" fmla="*/ 187470 h 187470"/>
              <a:gd name="connsiteX8" fmla="*/ 31246 w 1082865"/>
              <a:gd name="connsiteY8" fmla="*/ 187470 h 187470"/>
              <a:gd name="connsiteX9" fmla="*/ 0 w 1082865"/>
              <a:gd name="connsiteY9" fmla="*/ 156224 h 187470"/>
              <a:gd name="connsiteX10" fmla="*/ 0 w 1082865"/>
              <a:gd name="connsiteY10" fmla="*/ 31246 h 18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865" h="187470" fill="none" extrusionOk="0">
                <a:moveTo>
                  <a:pt x="0" y="31246"/>
                </a:moveTo>
                <a:cubicBezTo>
                  <a:pt x="-1733" y="14122"/>
                  <a:pt x="13563" y="886"/>
                  <a:pt x="31246" y="0"/>
                </a:cubicBezTo>
                <a:cubicBezTo>
                  <a:pt x="281900" y="-6803"/>
                  <a:pt x="333497" y="40798"/>
                  <a:pt x="561840" y="0"/>
                </a:cubicBezTo>
                <a:cubicBezTo>
                  <a:pt x="790183" y="-40798"/>
                  <a:pt x="861926" y="990"/>
                  <a:pt x="1051619" y="0"/>
                </a:cubicBezTo>
                <a:cubicBezTo>
                  <a:pt x="1065602" y="1431"/>
                  <a:pt x="1084877" y="9375"/>
                  <a:pt x="1082865" y="31246"/>
                </a:cubicBezTo>
                <a:cubicBezTo>
                  <a:pt x="1086631" y="62138"/>
                  <a:pt x="1080684" y="97396"/>
                  <a:pt x="1082865" y="156224"/>
                </a:cubicBezTo>
                <a:cubicBezTo>
                  <a:pt x="1083506" y="172543"/>
                  <a:pt x="1069531" y="185304"/>
                  <a:pt x="1051619" y="187470"/>
                </a:cubicBezTo>
                <a:cubicBezTo>
                  <a:pt x="933344" y="189285"/>
                  <a:pt x="722576" y="186450"/>
                  <a:pt x="521025" y="187470"/>
                </a:cubicBezTo>
                <a:cubicBezTo>
                  <a:pt x="319474" y="188490"/>
                  <a:pt x="224588" y="167548"/>
                  <a:pt x="31246" y="187470"/>
                </a:cubicBezTo>
                <a:cubicBezTo>
                  <a:pt x="13445" y="188799"/>
                  <a:pt x="1269" y="173857"/>
                  <a:pt x="0" y="156224"/>
                </a:cubicBezTo>
                <a:cubicBezTo>
                  <a:pt x="-6464" y="130346"/>
                  <a:pt x="1437" y="82503"/>
                  <a:pt x="0" y="31246"/>
                </a:cubicBezTo>
                <a:close/>
              </a:path>
              <a:path w="1082865" h="187470" stroke="0" extrusionOk="0">
                <a:moveTo>
                  <a:pt x="0" y="31246"/>
                </a:moveTo>
                <a:cubicBezTo>
                  <a:pt x="-1007" y="14364"/>
                  <a:pt x="14948" y="240"/>
                  <a:pt x="31246" y="0"/>
                </a:cubicBezTo>
                <a:cubicBezTo>
                  <a:pt x="154255" y="-59217"/>
                  <a:pt x="382564" y="20858"/>
                  <a:pt x="531229" y="0"/>
                </a:cubicBezTo>
                <a:cubicBezTo>
                  <a:pt x="679894" y="-20858"/>
                  <a:pt x="872912" y="50183"/>
                  <a:pt x="1051619" y="0"/>
                </a:cubicBezTo>
                <a:cubicBezTo>
                  <a:pt x="1066616" y="-3131"/>
                  <a:pt x="1087482" y="15200"/>
                  <a:pt x="1082865" y="31246"/>
                </a:cubicBezTo>
                <a:cubicBezTo>
                  <a:pt x="1088562" y="87061"/>
                  <a:pt x="1075930" y="121046"/>
                  <a:pt x="1082865" y="156224"/>
                </a:cubicBezTo>
                <a:cubicBezTo>
                  <a:pt x="1085015" y="172785"/>
                  <a:pt x="1071722" y="183786"/>
                  <a:pt x="1051619" y="187470"/>
                </a:cubicBezTo>
                <a:cubicBezTo>
                  <a:pt x="847124" y="209008"/>
                  <a:pt x="661115" y="165578"/>
                  <a:pt x="541433" y="187470"/>
                </a:cubicBezTo>
                <a:cubicBezTo>
                  <a:pt x="421751" y="209362"/>
                  <a:pt x="219554" y="177452"/>
                  <a:pt x="31246" y="187470"/>
                </a:cubicBezTo>
                <a:cubicBezTo>
                  <a:pt x="15982" y="185217"/>
                  <a:pt x="-2764" y="173609"/>
                  <a:pt x="0" y="156224"/>
                </a:cubicBezTo>
                <a:cubicBezTo>
                  <a:pt x="-7474" y="94912"/>
                  <a:pt x="12588" y="82970"/>
                  <a:pt x="0" y="31246"/>
                </a:cubicBezTo>
                <a:close/>
              </a:path>
            </a:pathLst>
          </a:custGeom>
          <a:solidFill>
            <a:sysClr val="windowText" lastClr="000000">
              <a:lumMod val="75000"/>
              <a:lumOff val="25000"/>
              <a:alpha val="50000"/>
            </a:sys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Web Resource</a:t>
            </a: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23" name="Rectangle : coins arrondis 122">
            <a:extLst>
              <a:ext uri="{FF2B5EF4-FFF2-40B4-BE49-F238E27FC236}">
                <a16:creationId xmlns:a16="http://schemas.microsoft.com/office/drawing/2014/main" id="{A51537EB-91F1-C660-E486-E81932FEB511}"/>
              </a:ext>
            </a:extLst>
          </p:cNvPr>
          <p:cNvSpPr/>
          <p:nvPr/>
        </p:nvSpPr>
        <p:spPr>
          <a:xfrm>
            <a:off x="5450646" y="5815169"/>
            <a:ext cx="1082865" cy="187470"/>
          </a:xfrm>
          <a:custGeom>
            <a:avLst/>
            <a:gdLst>
              <a:gd name="connsiteX0" fmla="*/ 0 w 1082865"/>
              <a:gd name="connsiteY0" fmla="*/ 31246 h 187470"/>
              <a:gd name="connsiteX1" fmla="*/ 31246 w 1082865"/>
              <a:gd name="connsiteY1" fmla="*/ 0 h 187470"/>
              <a:gd name="connsiteX2" fmla="*/ 561840 w 1082865"/>
              <a:gd name="connsiteY2" fmla="*/ 0 h 187470"/>
              <a:gd name="connsiteX3" fmla="*/ 1051619 w 1082865"/>
              <a:gd name="connsiteY3" fmla="*/ 0 h 187470"/>
              <a:gd name="connsiteX4" fmla="*/ 1082865 w 1082865"/>
              <a:gd name="connsiteY4" fmla="*/ 31246 h 187470"/>
              <a:gd name="connsiteX5" fmla="*/ 1082865 w 1082865"/>
              <a:gd name="connsiteY5" fmla="*/ 156224 h 187470"/>
              <a:gd name="connsiteX6" fmla="*/ 1051619 w 1082865"/>
              <a:gd name="connsiteY6" fmla="*/ 187470 h 187470"/>
              <a:gd name="connsiteX7" fmla="*/ 521025 w 1082865"/>
              <a:gd name="connsiteY7" fmla="*/ 187470 h 187470"/>
              <a:gd name="connsiteX8" fmla="*/ 31246 w 1082865"/>
              <a:gd name="connsiteY8" fmla="*/ 187470 h 187470"/>
              <a:gd name="connsiteX9" fmla="*/ 0 w 1082865"/>
              <a:gd name="connsiteY9" fmla="*/ 156224 h 187470"/>
              <a:gd name="connsiteX10" fmla="*/ 0 w 1082865"/>
              <a:gd name="connsiteY10" fmla="*/ 31246 h 18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865" h="187470" fill="none" extrusionOk="0">
                <a:moveTo>
                  <a:pt x="0" y="31246"/>
                </a:moveTo>
                <a:cubicBezTo>
                  <a:pt x="-1733" y="14122"/>
                  <a:pt x="13563" y="886"/>
                  <a:pt x="31246" y="0"/>
                </a:cubicBezTo>
                <a:cubicBezTo>
                  <a:pt x="281900" y="-6803"/>
                  <a:pt x="333497" y="40798"/>
                  <a:pt x="561840" y="0"/>
                </a:cubicBezTo>
                <a:cubicBezTo>
                  <a:pt x="790183" y="-40798"/>
                  <a:pt x="861926" y="990"/>
                  <a:pt x="1051619" y="0"/>
                </a:cubicBezTo>
                <a:cubicBezTo>
                  <a:pt x="1065602" y="1431"/>
                  <a:pt x="1084877" y="9375"/>
                  <a:pt x="1082865" y="31246"/>
                </a:cubicBezTo>
                <a:cubicBezTo>
                  <a:pt x="1086631" y="62138"/>
                  <a:pt x="1080684" y="97396"/>
                  <a:pt x="1082865" y="156224"/>
                </a:cubicBezTo>
                <a:cubicBezTo>
                  <a:pt x="1083506" y="172543"/>
                  <a:pt x="1069531" y="185304"/>
                  <a:pt x="1051619" y="187470"/>
                </a:cubicBezTo>
                <a:cubicBezTo>
                  <a:pt x="933344" y="189285"/>
                  <a:pt x="722576" y="186450"/>
                  <a:pt x="521025" y="187470"/>
                </a:cubicBezTo>
                <a:cubicBezTo>
                  <a:pt x="319474" y="188490"/>
                  <a:pt x="224588" y="167548"/>
                  <a:pt x="31246" y="187470"/>
                </a:cubicBezTo>
                <a:cubicBezTo>
                  <a:pt x="13445" y="188799"/>
                  <a:pt x="1269" y="173857"/>
                  <a:pt x="0" y="156224"/>
                </a:cubicBezTo>
                <a:cubicBezTo>
                  <a:pt x="-6464" y="130346"/>
                  <a:pt x="1437" y="82503"/>
                  <a:pt x="0" y="31246"/>
                </a:cubicBezTo>
                <a:close/>
              </a:path>
              <a:path w="1082865" h="187470" stroke="0" extrusionOk="0">
                <a:moveTo>
                  <a:pt x="0" y="31246"/>
                </a:moveTo>
                <a:cubicBezTo>
                  <a:pt x="-1007" y="14364"/>
                  <a:pt x="14948" y="240"/>
                  <a:pt x="31246" y="0"/>
                </a:cubicBezTo>
                <a:cubicBezTo>
                  <a:pt x="154255" y="-59217"/>
                  <a:pt x="382564" y="20858"/>
                  <a:pt x="531229" y="0"/>
                </a:cubicBezTo>
                <a:cubicBezTo>
                  <a:pt x="679894" y="-20858"/>
                  <a:pt x="872912" y="50183"/>
                  <a:pt x="1051619" y="0"/>
                </a:cubicBezTo>
                <a:cubicBezTo>
                  <a:pt x="1066616" y="-3131"/>
                  <a:pt x="1087482" y="15200"/>
                  <a:pt x="1082865" y="31246"/>
                </a:cubicBezTo>
                <a:cubicBezTo>
                  <a:pt x="1088562" y="87061"/>
                  <a:pt x="1075930" y="121046"/>
                  <a:pt x="1082865" y="156224"/>
                </a:cubicBezTo>
                <a:cubicBezTo>
                  <a:pt x="1085015" y="172785"/>
                  <a:pt x="1071722" y="183786"/>
                  <a:pt x="1051619" y="187470"/>
                </a:cubicBezTo>
                <a:cubicBezTo>
                  <a:pt x="847124" y="209008"/>
                  <a:pt x="661115" y="165578"/>
                  <a:pt x="541433" y="187470"/>
                </a:cubicBezTo>
                <a:cubicBezTo>
                  <a:pt x="421751" y="209362"/>
                  <a:pt x="219554" y="177452"/>
                  <a:pt x="31246" y="187470"/>
                </a:cubicBezTo>
                <a:cubicBezTo>
                  <a:pt x="15982" y="185217"/>
                  <a:pt x="-2764" y="173609"/>
                  <a:pt x="0" y="156224"/>
                </a:cubicBezTo>
                <a:cubicBezTo>
                  <a:pt x="-7474" y="94912"/>
                  <a:pt x="12588" y="82970"/>
                  <a:pt x="0" y="31246"/>
                </a:cubicBezTo>
                <a:close/>
              </a:path>
            </a:pathLst>
          </a:custGeom>
          <a:solidFill>
            <a:sysClr val="windowText" lastClr="000000">
              <a:lumMod val="75000"/>
              <a:lumOff val="25000"/>
              <a:alpha val="50000"/>
            </a:sys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Entité 2</a:t>
            </a: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24" name="Rectangle : coins arrondis 123">
            <a:extLst>
              <a:ext uri="{FF2B5EF4-FFF2-40B4-BE49-F238E27FC236}">
                <a16:creationId xmlns:a16="http://schemas.microsoft.com/office/drawing/2014/main" id="{D7E649EF-2A36-6B7D-D71E-BBC8CF6C1E41}"/>
              </a:ext>
            </a:extLst>
          </p:cNvPr>
          <p:cNvSpPr/>
          <p:nvPr/>
        </p:nvSpPr>
        <p:spPr>
          <a:xfrm>
            <a:off x="7365999" y="4195646"/>
            <a:ext cx="3577130" cy="567758"/>
          </a:xfrm>
          <a:prstGeom prst="roundRect">
            <a:avLst/>
          </a:prstGeom>
          <a:solidFill>
            <a:srgbClr val="86C157">
              <a:alpha val="50000"/>
            </a:srgbClr>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25" name="Rectangle : coins arrondis 124">
            <a:extLst>
              <a:ext uri="{FF2B5EF4-FFF2-40B4-BE49-F238E27FC236}">
                <a16:creationId xmlns:a16="http://schemas.microsoft.com/office/drawing/2014/main" id="{3ADDCDFE-0D1D-633E-50F7-C3FEE14D9C75}"/>
              </a:ext>
            </a:extLst>
          </p:cNvPr>
          <p:cNvSpPr/>
          <p:nvPr/>
        </p:nvSpPr>
        <p:spPr>
          <a:xfrm>
            <a:off x="4264627" y="3668285"/>
            <a:ext cx="1082865" cy="187470"/>
          </a:xfrm>
          <a:custGeom>
            <a:avLst/>
            <a:gdLst>
              <a:gd name="connsiteX0" fmla="*/ 0 w 1082865"/>
              <a:gd name="connsiteY0" fmla="*/ 31246 h 187470"/>
              <a:gd name="connsiteX1" fmla="*/ 31246 w 1082865"/>
              <a:gd name="connsiteY1" fmla="*/ 0 h 187470"/>
              <a:gd name="connsiteX2" fmla="*/ 561840 w 1082865"/>
              <a:gd name="connsiteY2" fmla="*/ 0 h 187470"/>
              <a:gd name="connsiteX3" fmla="*/ 1051619 w 1082865"/>
              <a:gd name="connsiteY3" fmla="*/ 0 h 187470"/>
              <a:gd name="connsiteX4" fmla="*/ 1082865 w 1082865"/>
              <a:gd name="connsiteY4" fmla="*/ 31246 h 187470"/>
              <a:gd name="connsiteX5" fmla="*/ 1082865 w 1082865"/>
              <a:gd name="connsiteY5" fmla="*/ 156224 h 187470"/>
              <a:gd name="connsiteX6" fmla="*/ 1051619 w 1082865"/>
              <a:gd name="connsiteY6" fmla="*/ 187470 h 187470"/>
              <a:gd name="connsiteX7" fmla="*/ 521025 w 1082865"/>
              <a:gd name="connsiteY7" fmla="*/ 187470 h 187470"/>
              <a:gd name="connsiteX8" fmla="*/ 31246 w 1082865"/>
              <a:gd name="connsiteY8" fmla="*/ 187470 h 187470"/>
              <a:gd name="connsiteX9" fmla="*/ 0 w 1082865"/>
              <a:gd name="connsiteY9" fmla="*/ 156224 h 187470"/>
              <a:gd name="connsiteX10" fmla="*/ 0 w 1082865"/>
              <a:gd name="connsiteY10" fmla="*/ 31246 h 18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865" h="187470" fill="none" extrusionOk="0">
                <a:moveTo>
                  <a:pt x="0" y="31246"/>
                </a:moveTo>
                <a:cubicBezTo>
                  <a:pt x="-1733" y="14122"/>
                  <a:pt x="13563" y="886"/>
                  <a:pt x="31246" y="0"/>
                </a:cubicBezTo>
                <a:cubicBezTo>
                  <a:pt x="281900" y="-6803"/>
                  <a:pt x="333497" y="40798"/>
                  <a:pt x="561840" y="0"/>
                </a:cubicBezTo>
                <a:cubicBezTo>
                  <a:pt x="790183" y="-40798"/>
                  <a:pt x="861926" y="990"/>
                  <a:pt x="1051619" y="0"/>
                </a:cubicBezTo>
                <a:cubicBezTo>
                  <a:pt x="1065602" y="1431"/>
                  <a:pt x="1084877" y="9375"/>
                  <a:pt x="1082865" y="31246"/>
                </a:cubicBezTo>
                <a:cubicBezTo>
                  <a:pt x="1086631" y="62138"/>
                  <a:pt x="1080684" y="97396"/>
                  <a:pt x="1082865" y="156224"/>
                </a:cubicBezTo>
                <a:cubicBezTo>
                  <a:pt x="1083506" y="172543"/>
                  <a:pt x="1069531" y="185304"/>
                  <a:pt x="1051619" y="187470"/>
                </a:cubicBezTo>
                <a:cubicBezTo>
                  <a:pt x="933344" y="189285"/>
                  <a:pt x="722576" y="186450"/>
                  <a:pt x="521025" y="187470"/>
                </a:cubicBezTo>
                <a:cubicBezTo>
                  <a:pt x="319474" y="188490"/>
                  <a:pt x="224588" y="167548"/>
                  <a:pt x="31246" y="187470"/>
                </a:cubicBezTo>
                <a:cubicBezTo>
                  <a:pt x="13445" y="188799"/>
                  <a:pt x="1269" y="173857"/>
                  <a:pt x="0" y="156224"/>
                </a:cubicBezTo>
                <a:cubicBezTo>
                  <a:pt x="-6464" y="130346"/>
                  <a:pt x="1437" y="82503"/>
                  <a:pt x="0" y="31246"/>
                </a:cubicBezTo>
                <a:close/>
              </a:path>
              <a:path w="1082865" h="187470" stroke="0" extrusionOk="0">
                <a:moveTo>
                  <a:pt x="0" y="31246"/>
                </a:moveTo>
                <a:cubicBezTo>
                  <a:pt x="-1007" y="14364"/>
                  <a:pt x="14948" y="240"/>
                  <a:pt x="31246" y="0"/>
                </a:cubicBezTo>
                <a:cubicBezTo>
                  <a:pt x="154255" y="-59217"/>
                  <a:pt x="382564" y="20858"/>
                  <a:pt x="531229" y="0"/>
                </a:cubicBezTo>
                <a:cubicBezTo>
                  <a:pt x="679894" y="-20858"/>
                  <a:pt x="872912" y="50183"/>
                  <a:pt x="1051619" y="0"/>
                </a:cubicBezTo>
                <a:cubicBezTo>
                  <a:pt x="1066616" y="-3131"/>
                  <a:pt x="1087482" y="15200"/>
                  <a:pt x="1082865" y="31246"/>
                </a:cubicBezTo>
                <a:cubicBezTo>
                  <a:pt x="1088562" y="87061"/>
                  <a:pt x="1075930" y="121046"/>
                  <a:pt x="1082865" y="156224"/>
                </a:cubicBezTo>
                <a:cubicBezTo>
                  <a:pt x="1085015" y="172785"/>
                  <a:pt x="1071722" y="183786"/>
                  <a:pt x="1051619" y="187470"/>
                </a:cubicBezTo>
                <a:cubicBezTo>
                  <a:pt x="847124" y="209008"/>
                  <a:pt x="661115" y="165578"/>
                  <a:pt x="541433" y="187470"/>
                </a:cubicBezTo>
                <a:cubicBezTo>
                  <a:pt x="421751" y="209362"/>
                  <a:pt x="219554" y="177452"/>
                  <a:pt x="31246" y="187470"/>
                </a:cubicBezTo>
                <a:cubicBezTo>
                  <a:pt x="15982" y="185217"/>
                  <a:pt x="-2764" y="173609"/>
                  <a:pt x="0" y="156224"/>
                </a:cubicBezTo>
                <a:cubicBezTo>
                  <a:pt x="-7474" y="94912"/>
                  <a:pt x="12588" y="82970"/>
                  <a:pt x="0" y="31246"/>
                </a:cubicBezTo>
                <a:close/>
              </a:path>
            </a:pathLst>
          </a:custGeom>
          <a:solidFill>
            <a:sysClr val="windowText" lastClr="000000">
              <a:lumMod val="75000"/>
              <a:lumOff val="25000"/>
              <a:alpha val="50000"/>
            </a:sys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Entité 1</a:t>
            </a: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26" name="Rectangle : coins arrondis 125">
            <a:extLst>
              <a:ext uri="{FF2B5EF4-FFF2-40B4-BE49-F238E27FC236}">
                <a16:creationId xmlns:a16="http://schemas.microsoft.com/office/drawing/2014/main" id="{609061AF-8084-F012-1BBB-D9429EECA11C}"/>
              </a:ext>
            </a:extLst>
          </p:cNvPr>
          <p:cNvSpPr/>
          <p:nvPr/>
        </p:nvSpPr>
        <p:spPr>
          <a:xfrm>
            <a:off x="5450646" y="5511148"/>
            <a:ext cx="1082865" cy="187470"/>
          </a:xfrm>
          <a:custGeom>
            <a:avLst/>
            <a:gdLst>
              <a:gd name="connsiteX0" fmla="*/ 0 w 1082865"/>
              <a:gd name="connsiteY0" fmla="*/ 31246 h 187470"/>
              <a:gd name="connsiteX1" fmla="*/ 31246 w 1082865"/>
              <a:gd name="connsiteY1" fmla="*/ 0 h 187470"/>
              <a:gd name="connsiteX2" fmla="*/ 561840 w 1082865"/>
              <a:gd name="connsiteY2" fmla="*/ 0 h 187470"/>
              <a:gd name="connsiteX3" fmla="*/ 1051619 w 1082865"/>
              <a:gd name="connsiteY3" fmla="*/ 0 h 187470"/>
              <a:gd name="connsiteX4" fmla="*/ 1082865 w 1082865"/>
              <a:gd name="connsiteY4" fmla="*/ 31246 h 187470"/>
              <a:gd name="connsiteX5" fmla="*/ 1082865 w 1082865"/>
              <a:gd name="connsiteY5" fmla="*/ 156224 h 187470"/>
              <a:gd name="connsiteX6" fmla="*/ 1051619 w 1082865"/>
              <a:gd name="connsiteY6" fmla="*/ 187470 h 187470"/>
              <a:gd name="connsiteX7" fmla="*/ 521025 w 1082865"/>
              <a:gd name="connsiteY7" fmla="*/ 187470 h 187470"/>
              <a:gd name="connsiteX8" fmla="*/ 31246 w 1082865"/>
              <a:gd name="connsiteY8" fmla="*/ 187470 h 187470"/>
              <a:gd name="connsiteX9" fmla="*/ 0 w 1082865"/>
              <a:gd name="connsiteY9" fmla="*/ 156224 h 187470"/>
              <a:gd name="connsiteX10" fmla="*/ 0 w 1082865"/>
              <a:gd name="connsiteY10" fmla="*/ 31246 h 18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865" h="187470" fill="none" extrusionOk="0">
                <a:moveTo>
                  <a:pt x="0" y="31246"/>
                </a:moveTo>
                <a:cubicBezTo>
                  <a:pt x="-1733" y="14122"/>
                  <a:pt x="13563" y="886"/>
                  <a:pt x="31246" y="0"/>
                </a:cubicBezTo>
                <a:cubicBezTo>
                  <a:pt x="281900" y="-6803"/>
                  <a:pt x="333497" y="40798"/>
                  <a:pt x="561840" y="0"/>
                </a:cubicBezTo>
                <a:cubicBezTo>
                  <a:pt x="790183" y="-40798"/>
                  <a:pt x="861926" y="990"/>
                  <a:pt x="1051619" y="0"/>
                </a:cubicBezTo>
                <a:cubicBezTo>
                  <a:pt x="1065602" y="1431"/>
                  <a:pt x="1084877" y="9375"/>
                  <a:pt x="1082865" y="31246"/>
                </a:cubicBezTo>
                <a:cubicBezTo>
                  <a:pt x="1086631" y="62138"/>
                  <a:pt x="1080684" y="97396"/>
                  <a:pt x="1082865" y="156224"/>
                </a:cubicBezTo>
                <a:cubicBezTo>
                  <a:pt x="1083506" y="172543"/>
                  <a:pt x="1069531" y="185304"/>
                  <a:pt x="1051619" y="187470"/>
                </a:cubicBezTo>
                <a:cubicBezTo>
                  <a:pt x="933344" y="189285"/>
                  <a:pt x="722576" y="186450"/>
                  <a:pt x="521025" y="187470"/>
                </a:cubicBezTo>
                <a:cubicBezTo>
                  <a:pt x="319474" y="188490"/>
                  <a:pt x="224588" y="167548"/>
                  <a:pt x="31246" y="187470"/>
                </a:cubicBezTo>
                <a:cubicBezTo>
                  <a:pt x="13445" y="188799"/>
                  <a:pt x="1269" y="173857"/>
                  <a:pt x="0" y="156224"/>
                </a:cubicBezTo>
                <a:cubicBezTo>
                  <a:pt x="-6464" y="130346"/>
                  <a:pt x="1437" y="82503"/>
                  <a:pt x="0" y="31246"/>
                </a:cubicBezTo>
                <a:close/>
              </a:path>
              <a:path w="1082865" h="187470" stroke="0" extrusionOk="0">
                <a:moveTo>
                  <a:pt x="0" y="31246"/>
                </a:moveTo>
                <a:cubicBezTo>
                  <a:pt x="-1007" y="14364"/>
                  <a:pt x="14948" y="240"/>
                  <a:pt x="31246" y="0"/>
                </a:cubicBezTo>
                <a:cubicBezTo>
                  <a:pt x="154255" y="-59217"/>
                  <a:pt x="382564" y="20858"/>
                  <a:pt x="531229" y="0"/>
                </a:cubicBezTo>
                <a:cubicBezTo>
                  <a:pt x="679894" y="-20858"/>
                  <a:pt x="872912" y="50183"/>
                  <a:pt x="1051619" y="0"/>
                </a:cubicBezTo>
                <a:cubicBezTo>
                  <a:pt x="1066616" y="-3131"/>
                  <a:pt x="1087482" y="15200"/>
                  <a:pt x="1082865" y="31246"/>
                </a:cubicBezTo>
                <a:cubicBezTo>
                  <a:pt x="1088562" y="87061"/>
                  <a:pt x="1075930" y="121046"/>
                  <a:pt x="1082865" y="156224"/>
                </a:cubicBezTo>
                <a:cubicBezTo>
                  <a:pt x="1085015" y="172785"/>
                  <a:pt x="1071722" y="183786"/>
                  <a:pt x="1051619" y="187470"/>
                </a:cubicBezTo>
                <a:cubicBezTo>
                  <a:pt x="847124" y="209008"/>
                  <a:pt x="661115" y="165578"/>
                  <a:pt x="541433" y="187470"/>
                </a:cubicBezTo>
                <a:cubicBezTo>
                  <a:pt x="421751" y="209362"/>
                  <a:pt x="219554" y="177452"/>
                  <a:pt x="31246" y="187470"/>
                </a:cubicBezTo>
                <a:cubicBezTo>
                  <a:pt x="15982" y="185217"/>
                  <a:pt x="-2764" y="173609"/>
                  <a:pt x="0" y="156224"/>
                </a:cubicBezTo>
                <a:cubicBezTo>
                  <a:pt x="-7474" y="94912"/>
                  <a:pt x="12588" y="82970"/>
                  <a:pt x="0" y="31246"/>
                </a:cubicBezTo>
                <a:close/>
              </a:path>
            </a:pathLst>
          </a:custGeom>
          <a:solidFill>
            <a:sysClr val="windowText" lastClr="000000">
              <a:lumMod val="75000"/>
              <a:lumOff val="25000"/>
              <a:alpha val="50000"/>
            </a:sys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Entité 2’</a:t>
            </a: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27" name="Rectangle : coins arrondis 126">
            <a:extLst>
              <a:ext uri="{FF2B5EF4-FFF2-40B4-BE49-F238E27FC236}">
                <a16:creationId xmlns:a16="http://schemas.microsoft.com/office/drawing/2014/main" id="{7C13FDAF-12B7-A950-1D23-29C0F30D4161}"/>
              </a:ext>
            </a:extLst>
          </p:cNvPr>
          <p:cNvSpPr/>
          <p:nvPr/>
        </p:nvSpPr>
        <p:spPr>
          <a:xfrm>
            <a:off x="5450646" y="3673731"/>
            <a:ext cx="1082865" cy="187470"/>
          </a:xfrm>
          <a:custGeom>
            <a:avLst/>
            <a:gdLst>
              <a:gd name="connsiteX0" fmla="*/ 0 w 1082865"/>
              <a:gd name="connsiteY0" fmla="*/ 31246 h 187470"/>
              <a:gd name="connsiteX1" fmla="*/ 31246 w 1082865"/>
              <a:gd name="connsiteY1" fmla="*/ 0 h 187470"/>
              <a:gd name="connsiteX2" fmla="*/ 561840 w 1082865"/>
              <a:gd name="connsiteY2" fmla="*/ 0 h 187470"/>
              <a:gd name="connsiteX3" fmla="*/ 1051619 w 1082865"/>
              <a:gd name="connsiteY3" fmla="*/ 0 h 187470"/>
              <a:gd name="connsiteX4" fmla="*/ 1082865 w 1082865"/>
              <a:gd name="connsiteY4" fmla="*/ 31246 h 187470"/>
              <a:gd name="connsiteX5" fmla="*/ 1082865 w 1082865"/>
              <a:gd name="connsiteY5" fmla="*/ 156224 h 187470"/>
              <a:gd name="connsiteX6" fmla="*/ 1051619 w 1082865"/>
              <a:gd name="connsiteY6" fmla="*/ 187470 h 187470"/>
              <a:gd name="connsiteX7" fmla="*/ 521025 w 1082865"/>
              <a:gd name="connsiteY7" fmla="*/ 187470 h 187470"/>
              <a:gd name="connsiteX8" fmla="*/ 31246 w 1082865"/>
              <a:gd name="connsiteY8" fmla="*/ 187470 h 187470"/>
              <a:gd name="connsiteX9" fmla="*/ 0 w 1082865"/>
              <a:gd name="connsiteY9" fmla="*/ 156224 h 187470"/>
              <a:gd name="connsiteX10" fmla="*/ 0 w 1082865"/>
              <a:gd name="connsiteY10" fmla="*/ 31246 h 18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865" h="187470" fill="none" extrusionOk="0">
                <a:moveTo>
                  <a:pt x="0" y="31246"/>
                </a:moveTo>
                <a:cubicBezTo>
                  <a:pt x="-1733" y="14122"/>
                  <a:pt x="13563" y="886"/>
                  <a:pt x="31246" y="0"/>
                </a:cubicBezTo>
                <a:cubicBezTo>
                  <a:pt x="281900" y="-6803"/>
                  <a:pt x="333497" y="40798"/>
                  <a:pt x="561840" y="0"/>
                </a:cubicBezTo>
                <a:cubicBezTo>
                  <a:pt x="790183" y="-40798"/>
                  <a:pt x="861926" y="990"/>
                  <a:pt x="1051619" y="0"/>
                </a:cubicBezTo>
                <a:cubicBezTo>
                  <a:pt x="1065602" y="1431"/>
                  <a:pt x="1084877" y="9375"/>
                  <a:pt x="1082865" y="31246"/>
                </a:cubicBezTo>
                <a:cubicBezTo>
                  <a:pt x="1086631" y="62138"/>
                  <a:pt x="1080684" y="97396"/>
                  <a:pt x="1082865" y="156224"/>
                </a:cubicBezTo>
                <a:cubicBezTo>
                  <a:pt x="1083506" y="172543"/>
                  <a:pt x="1069531" y="185304"/>
                  <a:pt x="1051619" y="187470"/>
                </a:cubicBezTo>
                <a:cubicBezTo>
                  <a:pt x="933344" y="189285"/>
                  <a:pt x="722576" y="186450"/>
                  <a:pt x="521025" y="187470"/>
                </a:cubicBezTo>
                <a:cubicBezTo>
                  <a:pt x="319474" y="188490"/>
                  <a:pt x="224588" y="167548"/>
                  <a:pt x="31246" y="187470"/>
                </a:cubicBezTo>
                <a:cubicBezTo>
                  <a:pt x="13445" y="188799"/>
                  <a:pt x="1269" y="173857"/>
                  <a:pt x="0" y="156224"/>
                </a:cubicBezTo>
                <a:cubicBezTo>
                  <a:pt x="-6464" y="130346"/>
                  <a:pt x="1437" y="82503"/>
                  <a:pt x="0" y="31246"/>
                </a:cubicBezTo>
                <a:close/>
              </a:path>
              <a:path w="1082865" h="187470" stroke="0" extrusionOk="0">
                <a:moveTo>
                  <a:pt x="0" y="31246"/>
                </a:moveTo>
                <a:cubicBezTo>
                  <a:pt x="-1007" y="14364"/>
                  <a:pt x="14948" y="240"/>
                  <a:pt x="31246" y="0"/>
                </a:cubicBezTo>
                <a:cubicBezTo>
                  <a:pt x="154255" y="-59217"/>
                  <a:pt x="382564" y="20858"/>
                  <a:pt x="531229" y="0"/>
                </a:cubicBezTo>
                <a:cubicBezTo>
                  <a:pt x="679894" y="-20858"/>
                  <a:pt x="872912" y="50183"/>
                  <a:pt x="1051619" y="0"/>
                </a:cubicBezTo>
                <a:cubicBezTo>
                  <a:pt x="1066616" y="-3131"/>
                  <a:pt x="1087482" y="15200"/>
                  <a:pt x="1082865" y="31246"/>
                </a:cubicBezTo>
                <a:cubicBezTo>
                  <a:pt x="1088562" y="87061"/>
                  <a:pt x="1075930" y="121046"/>
                  <a:pt x="1082865" y="156224"/>
                </a:cubicBezTo>
                <a:cubicBezTo>
                  <a:pt x="1085015" y="172785"/>
                  <a:pt x="1071722" y="183786"/>
                  <a:pt x="1051619" y="187470"/>
                </a:cubicBezTo>
                <a:cubicBezTo>
                  <a:pt x="847124" y="209008"/>
                  <a:pt x="661115" y="165578"/>
                  <a:pt x="541433" y="187470"/>
                </a:cubicBezTo>
                <a:cubicBezTo>
                  <a:pt x="421751" y="209362"/>
                  <a:pt x="219554" y="177452"/>
                  <a:pt x="31246" y="187470"/>
                </a:cubicBezTo>
                <a:cubicBezTo>
                  <a:pt x="15982" y="185217"/>
                  <a:pt x="-2764" y="173609"/>
                  <a:pt x="0" y="156224"/>
                </a:cubicBezTo>
                <a:cubicBezTo>
                  <a:pt x="-7474" y="94912"/>
                  <a:pt x="12588" y="82970"/>
                  <a:pt x="0" y="31246"/>
                </a:cubicBezTo>
                <a:close/>
              </a:path>
            </a:pathLst>
          </a:custGeom>
          <a:solidFill>
            <a:sysClr val="windowText" lastClr="000000">
              <a:lumMod val="75000"/>
              <a:lumOff val="25000"/>
              <a:alpha val="50000"/>
            </a:sys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Entité 2’</a:t>
            </a: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28" name="Rectangle : coins arrondis 127">
            <a:extLst>
              <a:ext uri="{FF2B5EF4-FFF2-40B4-BE49-F238E27FC236}">
                <a16:creationId xmlns:a16="http://schemas.microsoft.com/office/drawing/2014/main" id="{95D527F0-80D7-22BD-D984-D1A313F14BF9}"/>
              </a:ext>
            </a:extLst>
          </p:cNvPr>
          <p:cNvSpPr/>
          <p:nvPr/>
        </p:nvSpPr>
        <p:spPr>
          <a:xfrm>
            <a:off x="7765778" y="4424426"/>
            <a:ext cx="1082865" cy="187470"/>
          </a:xfrm>
          <a:custGeom>
            <a:avLst/>
            <a:gdLst>
              <a:gd name="connsiteX0" fmla="*/ 0 w 1082865"/>
              <a:gd name="connsiteY0" fmla="*/ 31246 h 187470"/>
              <a:gd name="connsiteX1" fmla="*/ 31246 w 1082865"/>
              <a:gd name="connsiteY1" fmla="*/ 0 h 187470"/>
              <a:gd name="connsiteX2" fmla="*/ 561840 w 1082865"/>
              <a:gd name="connsiteY2" fmla="*/ 0 h 187470"/>
              <a:gd name="connsiteX3" fmla="*/ 1051619 w 1082865"/>
              <a:gd name="connsiteY3" fmla="*/ 0 h 187470"/>
              <a:gd name="connsiteX4" fmla="*/ 1082865 w 1082865"/>
              <a:gd name="connsiteY4" fmla="*/ 31246 h 187470"/>
              <a:gd name="connsiteX5" fmla="*/ 1082865 w 1082865"/>
              <a:gd name="connsiteY5" fmla="*/ 156224 h 187470"/>
              <a:gd name="connsiteX6" fmla="*/ 1051619 w 1082865"/>
              <a:gd name="connsiteY6" fmla="*/ 187470 h 187470"/>
              <a:gd name="connsiteX7" fmla="*/ 521025 w 1082865"/>
              <a:gd name="connsiteY7" fmla="*/ 187470 h 187470"/>
              <a:gd name="connsiteX8" fmla="*/ 31246 w 1082865"/>
              <a:gd name="connsiteY8" fmla="*/ 187470 h 187470"/>
              <a:gd name="connsiteX9" fmla="*/ 0 w 1082865"/>
              <a:gd name="connsiteY9" fmla="*/ 156224 h 187470"/>
              <a:gd name="connsiteX10" fmla="*/ 0 w 1082865"/>
              <a:gd name="connsiteY10" fmla="*/ 31246 h 18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865" h="187470" fill="none" extrusionOk="0">
                <a:moveTo>
                  <a:pt x="0" y="31246"/>
                </a:moveTo>
                <a:cubicBezTo>
                  <a:pt x="-1733" y="14122"/>
                  <a:pt x="13563" y="886"/>
                  <a:pt x="31246" y="0"/>
                </a:cubicBezTo>
                <a:cubicBezTo>
                  <a:pt x="281900" y="-6803"/>
                  <a:pt x="333497" y="40798"/>
                  <a:pt x="561840" y="0"/>
                </a:cubicBezTo>
                <a:cubicBezTo>
                  <a:pt x="790183" y="-40798"/>
                  <a:pt x="861926" y="990"/>
                  <a:pt x="1051619" y="0"/>
                </a:cubicBezTo>
                <a:cubicBezTo>
                  <a:pt x="1065602" y="1431"/>
                  <a:pt x="1084877" y="9375"/>
                  <a:pt x="1082865" y="31246"/>
                </a:cubicBezTo>
                <a:cubicBezTo>
                  <a:pt x="1086631" y="62138"/>
                  <a:pt x="1080684" y="97396"/>
                  <a:pt x="1082865" y="156224"/>
                </a:cubicBezTo>
                <a:cubicBezTo>
                  <a:pt x="1083506" y="172543"/>
                  <a:pt x="1069531" y="185304"/>
                  <a:pt x="1051619" y="187470"/>
                </a:cubicBezTo>
                <a:cubicBezTo>
                  <a:pt x="933344" y="189285"/>
                  <a:pt x="722576" y="186450"/>
                  <a:pt x="521025" y="187470"/>
                </a:cubicBezTo>
                <a:cubicBezTo>
                  <a:pt x="319474" y="188490"/>
                  <a:pt x="224588" y="167548"/>
                  <a:pt x="31246" y="187470"/>
                </a:cubicBezTo>
                <a:cubicBezTo>
                  <a:pt x="13445" y="188799"/>
                  <a:pt x="1269" y="173857"/>
                  <a:pt x="0" y="156224"/>
                </a:cubicBezTo>
                <a:cubicBezTo>
                  <a:pt x="-6464" y="130346"/>
                  <a:pt x="1437" y="82503"/>
                  <a:pt x="0" y="31246"/>
                </a:cubicBezTo>
                <a:close/>
              </a:path>
              <a:path w="1082865" h="187470" stroke="0" extrusionOk="0">
                <a:moveTo>
                  <a:pt x="0" y="31246"/>
                </a:moveTo>
                <a:cubicBezTo>
                  <a:pt x="-1007" y="14364"/>
                  <a:pt x="14948" y="240"/>
                  <a:pt x="31246" y="0"/>
                </a:cubicBezTo>
                <a:cubicBezTo>
                  <a:pt x="154255" y="-59217"/>
                  <a:pt x="382564" y="20858"/>
                  <a:pt x="531229" y="0"/>
                </a:cubicBezTo>
                <a:cubicBezTo>
                  <a:pt x="679894" y="-20858"/>
                  <a:pt x="872912" y="50183"/>
                  <a:pt x="1051619" y="0"/>
                </a:cubicBezTo>
                <a:cubicBezTo>
                  <a:pt x="1066616" y="-3131"/>
                  <a:pt x="1087482" y="15200"/>
                  <a:pt x="1082865" y="31246"/>
                </a:cubicBezTo>
                <a:cubicBezTo>
                  <a:pt x="1088562" y="87061"/>
                  <a:pt x="1075930" y="121046"/>
                  <a:pt x="1082865" y="156224"/>
                </a:cubicBezTo>
                <a:cubicBezTo>
                  <a:pt x="1085015" y="172785"/>
                  <a:pt x="1071722" y="183786"/>
                  <a:pt x="1051619" y="187470"/>
                </a:cubicBezTo>
                <a:cubicBezTo>
                  <a:pt x="847124" y="209008"/>
                  <a:pt x="661115" y="165578"/>
                  <a:pt x="541433" y="187470"/>
                </a:cubicBezTo>
                <a:cubicBezTo>
                  <a:pt x="421751" y="209362"/>
                  <a:pt x="219554" y="177452"/>
                  <a:pt x="31246" y="187470"/>
                </a:cubicBezTo>
                <a:cubicBezTo>
                  <a:pt x="15982" y="185217"/>
                  <a:pt x="-2764" y="173609"/>
                  <a:pt x="0" y="156224"/>
                </a:cubicBezTo>
                <a:cubicBezTo>
                  <a:pt x="-7474" y="94912"/>
                  <a:pt x="12588" y="82970"/>
                  <a:pt x="0" y="31246"/>
                </a:cubicBezTo>
                <a:close/>
              </a:path>
            </a:pathLst>
          </a:custGeom>
          <a:solidFill>
            <a:sysClr val="windowText" lastClr="000000">
              <a:lumMod val="75000"/>
              <a:lumOff val="25000"/>
              <a:alpha val="50000"/>
            </a:sys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Web Resource’</a:t>
            </a: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29" name="Rectangle : coins arrondis 128">
            <a:extLst>
              <a:ext uri="{FF2B5EF4-FFF2-40B4-BE49-F238E27FC236}">
                <a16:creationId xmlns:a16="http://schemas.microsoft.com/office/drawing/2014/main" id="{2A1F83DE-90F1-1491-CF3F-87672FEEDE1D}"/>
              </a:ext>
            </a:extLst>
          </p:cNvPr>
          <p:cNvSpPr/>
          <p:nvPr/>
        </p:nvSpPr>
        <p:spPr>
          <a:xfrm>
            <a:off x="7765778" y="3671535"/>
            <a:ext cx="1082865" cy="187470"/>
          </a:xfrm>
          <a:custGeom>
            <a:avLst/>
            <a:gdLst>
              <a:gd name="connsiteX0" fmla="*/ 0 w 1082865"/>
              <a:gd name="connsiteY0" fmla="*/ 31246 h 187470"/>
              <a:gd name="connsiteX1" fmla="*/ 31246 w 1082865"/>
              <a:gd name="connsiteY1" fmla="*/ 0 h 187470"/>
              <a:gd name="connsiteX2" fmla="*/ 561840 w 1082865"/>
              <a:gd name="connsiteY2" fmla="*/ 0 h 187470"/>
              <a:gd name="connsiteX3" fmla="*/ 1051619 w 1082865"/>
              <a:gd name="connsiteY3" fmla="*/ 0 h 187470"/>
              <a:gd name="connsiteX4" fmla="*/ 1082865 w 1082865"/>
              <a:gd name="connsiteY4" fmla="*/ 31246 h 187470"/>
              <a:gd name="connsiteX5" fmla="*/ 1082865 w 1082865"/>
              <a:gd name="connsiteY5" fmla="*/ 156224 h 187470"/>
              <a:gd name="connsiteX6" fmla="*/ 1051619 w 1082865"/>
              <a:gd name="connsiteY6" fmla="*/ 187470 h 187470"/>
              <a:gd name="connsiteX7" fmla="*/ 521025 w 1082865"/>
              <a:gd name="connsiteY7" fmla="*/ 187470 h 187470"/>
              <a:gd name="connsiteX8" fmla="*/ 31246 w 1082865"/>
              <a:gd name="connsiteY8" fmla="*/ 187470 h 187470"/>
              <a:gd name="connsiteX9" fmla="*/ 0 w 1082865"/>
              <a:gd name="connsiteY9" fmla="*/ 156224 h 187470"/>
              <a:gd name="connsiteX10" fmla="*/ 0 w 1082865"/>
              <a:gd name="connsiteY10" fmla="*/ 31246 h 18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865" h="187470" fill="none" extrusionOk="0">
                <a:moveTo>
                  <a:pt x="0" y="31246"/>
                </a:moveTo>
                <a:cubicBezTo>
                  <a:pt x="-1733" y="14122"/>
                  <a:pt x="13563" y="886"/>
                  <a:pt x="31246" y="0"/>
                </a:cubicBezTo>
                <a:cubicBezTo>
                  <a:pt x="281900" y="-6803"/>
                  <a:pt x="333497" y="40798"/>
                  <a:pt x="561840" y="0"/>
                </a:cubicBezTo>
                <a:cubicBezTo>
                  <a:pt x="790183" y="-40798"/>
                  <a:pt x="861926" y="990"/>
                  <a:pt x="1051619" y="0"/>
                </a:cubicBezTo>
                <a:cubicBezTo>
                  <a:pt x="1065602" y="1431"/>
                  <a:pt x="1084877" y="9375"/>
                  <a:pt x="1082865" y="31246"/>
                </a:cubicBezTo>
                <a:cubicBezTo>
                  <a:pt x="1086631" y="62138"/>
                  <a:pt x="1080684" y="97396"/>
                  <a:pt x="1082865" y="156224"/>
                </a:cubicBezTo>
                <a:cubicBezTo>
                  <a:pt x="1083506" y="172543"/>
                  <a:pt x="1069531" y="185304"/>
                  <a:pt x="1051619" y="187470"/>
                </a:cubicBezTo>
                <a:cubicBezTo>
                  <a:pt x="933344" y="189285"/>
                  <a:pt x="722576" y="186450"/>
                  <a:pt x="521025" y="187470"/>
                </a:cubicBezTo>
                <a:cubicBezTo>
                  <a:pt x="319474" y="188490"/>
                  <a:pt x="224588" y="167548"/>
                  <a:pt x="31246" y="187470"/>
                </a:cubicBezTo>
                <a:cubicBezTo>
                  <a:pt x="13445" y="188799"/>
                  <a:pt x="1269" y="173857"/>
                  <a:pt x="0" y="156224"/>
                </a:cubicBezTo>
                <a:cubicBezTo>
                  <a:pt x="-6464" y="130346"/>
                  <a:pt x="1437" y="82503"/>
                  <a:pt x="0" y="31246"/>
                </a:cubicBezTo>
                <a:close/>
              </a:path>
              <a:path w="1082865" h="187470" stroke="0" extrusionOk="0">
                <a:moveTo>
                  <a:pt x="0" y="31246"/>
                </a:moveTo>
                <a:cubicBezTo>
                  <a:pt x="-1007" y="14364"/>
                  <a:pt x="14948" y="240"/>
                  <a:pt x="31246" y="0"/>
                </a:cubicBezTo>
                <a:cubicBezTo>
                  <a:pt x="154255" y="-59217"/>
                  <a:pt x="382564" y="20858"/>
                  <a:pt x="531229" y="0"/>
                </a:cubicBezTo>
                <a:cubicBezTo>
                  <a:pt x="679894" y="-20858"/>
                  <a:pt x="872912" y="50183"/>
                  <a:pt x="1051619" y="0"/>
                </a:cubicBezTo>
                <a:cubicBezTo>
                  <a:pt x="1066616" y="-3131"/>
                  <a:pt x="1087482" y="15200"/>
                  <a:pt x="1082865" y="31246"/>
                </a:cubicBezTo>
                <a:cubicBezTo>
                  <a:pt x="1088562" y="87061"/>
                  <a:pt x="1075930" y="121046"/>
                  <a:pt x="1082865" y="156224"/>
                </a:cubicBezTo>
                <a:cubicBezTo>
                  <a:pt x="1085015" y="172785"/>
                  <a:pt x="1071722" y="183786"/>
                  <a:pt x="1051619" y="187470"/>
                </a:cubicBezTo>
                <a:cubicBezTo>
                  <a:pt x="847124" y="209008"/>
                  <a:pt x="661115" y="165578"/>
                  <a:pt x="541433" y="187470"/>
                </a:cubicBezTo>
                <a:cubicBezTo>
                  <a:pt x="421751" y="209362"/>
                  <a:pt x="219554" y="177452"/>
                  <a:pt x="31246" y="187470"/>
                </a:cubicBezTo>
                <a:cubicBezTo>
                  <a:pt x="15982" y="185217"/>
                  <a:pt x="-2764" y="173609"/>
                  <a:pt x="0" y="156224"/>
                </a:cubicBezTo>
                <a:cubicBezTo>
                  <a:pt x="-7474" y="94912"/>
                  <a:pt x="12588" y="82970"/>
                  <a:pt x="0" y="31246"/>
                </a:cubicBezTo>
                <a:close/>
              </a:path>
            </a:pathLst>
          </a:custGeom>
          <a:solidFill>
            <a:sysClr val="windowText" lastClr="000000">
              <a:lumMod val="75000"/>
              <a:lumOff val="25000"/>
              <a:alpha val="50000"/>
            </a:sys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Web Resource’</a:t>
            </a: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30" name="Rectangle : coins arrondis 129">
            <a:extLst>
              <a:ext uri="{FF2B5EF4-FFF2-40B4-BE49-F238E27FC236}">
                <a16:creationId xmlns:a16="http://schemas.microsoft.com/office/drawing/2014/main" id="{B9576985-A331-3A17-93D9-DBC1FAFCE7E7}"/>
              </a:ext>
            </a:extLst>
          </p:cNvPr>
          <p:cNvSpPr/>
          <p:nvPr/>
        </p:nvSpPr>
        <p:spPr>
          <a:xfrm>
            <a:off x="6608212" y="3671535"/>
            <a:ext cx="1082865" cy="187470"/>
          </a:xfrm>
          <a:custGeom>
            <a:avLst/>
            <a:gdLst>
              <a:gd name="connsiteX0" fmla="*/ 0 w 1082865"/>
              <a:gd name="connsiteY0" fmla="*/ 31246 h 187470"/>
              <a:gd name="connsiteX1" fmla="*/ 31246 w 1082865"/>
              <a:gd name="connsiteY1" fmla="*/ 0 h 187470"/>
              <a:gd name="connsiteX2" fmla="*/ 561840 w 1082865"/>
              <a:gd name="connsiteY2" fmla="*/ 0 h 187470"/>
              <a:gd name="connsiteX3" fmla="*/ 1051619 w 1082865"/>
              <a:gd name="connsiteY3" fmla="*/ 0 h 187470"/>
              <a:gd name="connsiteX4" fmla="*/ 1082865 w 1082865"/>
              <a:gd name="connsiteY4" fmla="*/ 31246 h 187470"/>
              <a:gd name="connsiteX5" fmla="*/ 1082865 w 1082865"/>
              <a:gd name="connsiteY5" fmla="*/ 156224 h 187470"/>
              <a:gd name="connsiteX6" fmla="*/ 1051619 w 1082865"/>
              <a:gd name="connsiteY6" fmla="*/ 187470 h 187470"/>
              <a:gd name="connsiteX7" fmla="*/ 521025 w 1082865"/>
              <a:gd name="connsiteY7" fmla="*/ 187470 h 187470"/>
              <a:gd name="connsiteX8" fmla="*/ 31246 w 1082865"/>
              <a:gd name="connsiteY8" fmla="*/ 187470 h 187470"/>
              <a:gd name="connsiteX9" fmla="*/ 0 w 1082865"/>
              <a:gd name="connsiteY9" fmla="*/ 156224 h 187470"/>
              <a:gd name="connsiteX10" fmla="*/ 0 w 1082865"/>
              <a:gd name="connsiteY10" fmla="*/ 31246 h 18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865" h="187470" fill="none" extrusionOk="0">
                <a:moveTo>
                  <a:pt x="0" y="31246"/>
                </a:moveTo>
                <a:cubicBezTo>
                  <a:pt x="-1733" y="14122"/>
                  <a:pt x="13563" y="886"/>
                  <a:pt x="31246" y="0"/>
                </a:cubicBezTo>
                <a:cubicBezTo>
                  <a:pt x="281900" y="-6803"/>
                  <a:pt x="333497" y="40798"/>
                  <a:pt x="561840" y="0"/>
                </a:cubicBezTo>
                <a:cubicBezTo>
                  <a:pt x="790183" y="-40798"/>
                  <a:pt x="861926" y="990"/>
                  <a:pt x="1051619" y="0"/>
                </a:cubicBezTo>
                <a:cubicBezTo>
                  <a:pt x="1065602" y="1431"/>
                  <a:pt x="1084877" y="9375"/>
                  <a:pt x="1082865" y="31246"/>
                </a:cubicBezTo>
                <a:cubicBezTo>
                  <a:pt x="1086631" y="62138"/>
                  <a:pt x="1080684" y="97396"/>
                  <a:pt x="1082865" y="156224"/>
                </a:cubicBezTo>
                <a:cubicBezTo>
                  <a:pt x="1083506" y="172543"/>
                  <a:pt x="1069531" y="185304"/>
                  <a:pt x="1051619" y="187470"/>
                </a:cubicBezTo>
                <a:cubicBezTo>
                  <a:pt x="933344" y="189285"/>
                  <a:pt x="722576" y="186450"/>
                  <a:pt x="521025" y="187470"/>
                </a:cubicBezTo>
                <a:cubicBezTo>
                  <a:pt x="319474" y="188490"/>
                  <a:pt x="224588" y="167548"/>
                  <a:pt x="31246" y="187470"/>
                </a:cubicBezTo>
                <a:cubicBezTo>
                  <a:pt x="13445" y="188799"/>
                  <a:pt x="1269" y="173857"/>
                  <a:pt x="0" y="156224"/>
                </a:cubicBezTo>
                <a:cubicBezTo>
                  <a:pt x="-6464" y="130346"/>
                  <a:pt x="1437" y="82503"/>
                  <a:pt x="0" y="31246"/>
                </a:cubicBezTo>
                <a:close/>
              </a:path>
              <a:path w="1082865" h="187470" stroke="0" extrusionOk="0">
                <a:moveTo>
                  <a:pt x="0" y="31246"/>
                </a:moveTo>
                <a:cubicBezTo>
                  <a:pt x="-1007" y="14364"/>
                  <a:pt x="14948" y="240"/>
                  <a:pt x="31246" y="0"/>
                </a:cubicBezTo>
                <a:cubicBezTo>
                  <a:pt x="154255" y="-59217"/>
                  <a:pt x="382564" y="20858"/>
                  <a:pt x="531229" y="0"/>
                </a:cubicBezTo>
                <a:cubicBezTo>
                  <a:pt x="679894" y="-20858"/>
                  <a:pt x="872912" y="50183"/>
                  <a:pt x="1051619" y="0"/>
                </a:cubicBezTo>
                <a:cubicBezTo>
                  <a:pt x="1066616" y="-3131"/>
                  <a:pt x="1087482" y="15200"/>
                  <a:pt x="1082865" y="31246"/>
                </a:cubicBezTo>
                <a:cubicBezTo>
                  <a:pt x="1088562" y="87061"/>
                  <a:pt x="1075930" y="121046"/>
                  <a:pt x="1082865" y="156224"/>
                </a:cubicBezTo>
                <a:cubicBezTo>
                  <a:pt x="1085015" y="172785"/>
                  <a:pt x="1071722" y="183786"/>
                  <a:pt x="1051619" y="187470"/>
                </a:cubicBezTo>
                <a:cubicBezTo>
                  <a:pt x="847124" y="209008"/>
                  <a:pt x="661115" y="165578"/>
                  <a:pt x="541433" y="187470"/>
                </a:cubicBezTo>
                <a:cubicBezTo>
                  <a:pt x="421751" y="209362"/>
                  <a:pt x="219554" y="177452"/>
                  <a:pt x="31246" y="187470"/>
                </a:cubicBezTo>
                <a:cubicBezTo>
                  <a:pt x="15982" y="185217"/>
                  <a:pt x="-2764" y="173609"/>
                  <a:pt x="0" y="156224"/>
                </a:cubicBezTo>
                <a:cubicBezTo>
                  <a:pt x="-7474" y="94912"/>
                  <a:pt x="12588" y="82970"/>
                  <a:pt x="0" y="31246"/>
                </a:cubicBezTo>
                <a:close/>
              </a:path>
            </a:pathLst>
          </a:custGeom>
          <a:solidFill>
            <a:sysClr val="windowText" lastClr="000000">
              <a:lumMod val="75000"/>
              <a:lumOff val="25000"/>
              <a:alpha val="50000"/>
            </a:sysClr>
          </a:solidFill>
          <a:ln>
            <a:solidFill>
              <a:sysClr val="window" lastClr="FFFFFF">
                <a:lumMod val="65000"/>
              </a:sysClr>
            </a:solidFill>
            <a:extLst>
              <a:ext uri="{C807C97D-BFC1-408E-A445-0C87EB9F89A2}">
                <ask:lineSketchStyleProps xmlns:ask="http://schemas.microsoft.com/office/drawing/2018/sketchyshapes" sd="3411314359">
                  <a:prstGeom prst="roundRect">
                    <a:avLst/>
                  </a:prstGeom>
                  <ask:type>
                    <ask:lineSketchScribble/>
                  </ask:type>
                </ask:lineSketchStyleProps>
              </a:ext>
            </a:extLs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Plugin</a:t>
            </a:r>
            <a:endParaRPr kumimoji="0" lang="fr-FR"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31" name="Encre 130">
                <a:extLst>
                  <a:ext uri="{FF2B5EF4-FFF2-40B4-BE49-F238E27FC236}">
                    <a16:creationId xmlns:a16="http://schemas.microsoft.com/office/drawing/2014/main" id="{DB69EB47-5C63-D161-155B-F01FFFC2F76F}"/>
                  </a:ext>
                </a:extLst>
              </p14:cNvPr>
              <p14:cNvContentPartPr/>
              <p14:nvPr/>
            </p14:nvContentPartPr>
            <p14:xfrm>
              <a:off x="4661587" y="4009227"/>
              <a:ext cx="187200" cy="2409840"/>
            </p14:xfrm>
          </p:contentPart>
        </mc:Choice>
        <mc:Fallback xmlns="">
          <p:pic>
            <p:nvPicPr>
              <p:cNvPr id="131" name="Encre 130">
                <a:extLst>
                  <a:ext uri="{FF2B5EF4-FFF2-40B4-BE49-F238E27FC236}">
                    <a16:creationId xmlns:a16="http://schemas.microsoft.com/office/drawing/2014/main" id="{DB69EB47-5C63-D161-155B-F01FFFC2F76F}"/>
                  </a:ext>
                </a:extLst>
              </p:cNvPr>
              <p:cNvPicPr/>
              <p:nvPr/>
            </p:nvPicPr>
            <p:blipFill>
              <a:blip r:embed="rId20"/>
              <a:stretch>
                <a:fillRect/>
              </a:stretch>
            </p:blipFill>
            <p:spPr>
              <a:xfrm>
                <a:off x="4598587" y="3631227"/>
                <a:ext cx="312840" cy="316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132" name="Encre 131">
                <a:extLst>
                  <a:ext uri="{FF2B5EF4-FFF2-40B4-BE49-F238E27FC236}">
                    <a16:creationId xmlns:a16="http://schemas.microsoft.com/office/drawing/2014/main" id="{6774DBB4-362D-1E2B-2777-E3E5B2D6D222}"/>
                  </a:ext>
                </a:extLst>
              </p14:cNvPr>
              <p14:cNvContentPartPr/>
              <p14:nvPr/>
            </p14:nvContentPartPr>
            <p14:xfrm>
              <a:off x="5837347" y="3915987"/>
              <a:ext cx="248040" cy="1567080"/>
            </p14:xfrm>
          </p:contentPart>
        </mc:Choice>
        <mc:Fallback xmlns="">
          <p:pic>
            <p:nvPicPr>
              <p:cNvPr id="132" name="Encre 131">
                <a:extLst>
                  <a:ext uri="{FF2B5EF4-FFF2-40B4-BE49-F238E27FC236}">
                    <a16:creationId xmlns:a16="http://schemas.microsoft.com/office/drawing/2014/main" id="{6774DBB4-362D-1E2B-2777-E3E5B2D6D222}"/>
                  </a:ext>
                </a:extLst>
              </p:cNvPr>
              <p:cNvPicPr/>
              <p:nvPr/>
            </p:nvPicPr>
            <p:blipFill>
              <a:blip r:embed="rId22"/>
              <a:stretch>
                <a:fillRect/>
              </a:stretch>
            </p:blipFill>
            <p:spPr>
              <a:xfrm>
                <a:off x="5774347" y="3537987"/>
                <a:ext cx="373680" cy="2322720"/>
              </a:xfrm>
              <a:prstGeom prst="rect">
                <a:avLst/>
              </a:prstGeom>
            </p:spPr>
          </p:pic>
        </mc:Fallback>
      </mc:AlternateContent>
      <p:grpSp>
        <p:nvGrpSpPr>
          <p:cNvPr id="133" name="Groupe 132">
            <a:extLst>
              <a:ext uri="{FF2B5EF4-FFF2-40B4-BE49-F238E27FC236}">
                <a16:creationId xmlns:a16="http://schemas.microsoft.com/office/drawing/2014/main" id="{1F4068AD-0916-9D76-76E4-73B76AF8B798}"/>
              </a:ext>
            </a:extLst>
          </p:cNvPr>
          <p:cNvGrpSpPr/>
          <p:nvPr/>
        </p:nvGrpSpPr>
        <p:grpSpPr>
          <a:xfrm>
            <a:off x="7023907" y="3915267"/>
            <a:ext cx="218880" cy="2128680"/>
            <a:chOff x="7023907" y="3915267"/>
            <a:chExt cx="218880" cy="2128680"/>
          </a:xfrm>
        </p:grpSpPr>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134" name="Encre 133">
                  <a:extLst>
                    <a:ext uri="{FF2B5EF4-FFF2-40B4-BE49-F238E27FC236}">
                      <a16:creationId xmlns:a16="http://schemas.microsoft.com/office/drawing/2014/main" id="{033623CF-DB15-869E-2D98-2D75614CDD62}"/>
                    </a:ext>
                  </a:extLst>
                </p14:cNvPr>
                <p14:cNvContentPartPr/>
                <p14:nvPr/>
              </p14:nvContentPartPr>
              <p14:xfrm>
                <a:off x="7151347" y="3915267"/>
                <a:ext cx="69840" cy="2128680"/>
              </p14:xfrm>
            </p:contentPart>
          </mc:Choice>
          <mc:Fallback xmlns="">
            <p:pic>
              <p:nvPicPr>
                <p:cNvPr id="75" name="Encre 74">
                  <a:extLst>
                    <a:ext uri="{FF2B5EF4-FFF2-40B4-BE49-F238E27FC236}">
                      <a16:creationId xmlns:a16="http://schemas.microsoft.com/office/drawing/2014/main" id="{2577D4D8-0E12-0D18-280F-7F350689B226}"/>
                    </a:ext>
                  </a:extLst>
                </p:cNvPr>
                <p:cNvPicPr/>
                <p:nvPr/>
              </p:nvPicPr>
              <p:blipFill>
                <a:blip r:embed="rId24"/>
                <a:stretch>
                  <a:fillRect/>
                </a:stretch>
              </p:blipFill>
              <p:spPr>
                <a:xfrm>
                  <a:off x="7088347" y="3537627"/>
                  <a:ext cx="195480" cy="288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135" name="Encre 134">
                  <a:extLst>
                    <a:ext uri="{FF2B5EF4-FFF2-40B4-BE49-F238E27FC236}">
                      <a16:creationId xmlns:a16="http://schemas.microsoft.com/office/drawing/2014/main" id="{75B23985-03CE-E6F4-98D8-2DAB1D120CFC}"/>
                    </a:ext>
                  </a:extLst>
                </p14:cNvPr>
                <p14:cNvContentPartPr/>
                <p14:nvPr/>
              </p14:nvContentPartPr>
              <p14:xfrm>
                <a:off x="7023907" y="3949107"/>
                <a:ext cx="117360" cy="146520"/>
              </p14:xfrm>
            </p:contentPart>
          </mc:Choice>
          <mc:Fallback xmlns="">
            <p:pic>
              <p:nvPicPr>
                <p:cNvPr id="76" name="Encre 75">
                  <a:extLst>
                    <a:ext uri="{FF2B5EF4-FFF2-40B4-BE49-F238E27FC236}">
                      <a16:creationId xmlns:a16="http://schemas.microsoft.com/office/drawing/2014/main" id="{35900D7E-1F63-779D-4FE6-C20821F64451}"/>
                    </a:ext>
                  </a:extLst>
                </p:cNvPr>
                <p:cNvPicPr/>
                <p:nvPr/>
              </p:nvPicPr>
              <p:blipFill>
                <a:blip r:embed="rId26"/>
                <a:stretch>
                  <a:fillRect/>
                </a:stretch>
              </p:blipFill>
              <p:spPr>
                <a:xfrm>
                  <a:off x="6961267" y="3571467"/>
                  <a:ext cx="243000" cy="90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136" name="Encre 135">
                  <a:extLst>
                    <a:ext uri="{FF2B5EF4-FFF2-40B4-BE49-F238E27FC236}">
                      <a16:creationId xmlns:a16="http://schemas.microsoft.com/office/drawing/2014/main" id="{6E152C62-40C9-12BC-2973-1D6EDE99A0DF}"/>
                    </a:ext>
                  </a:extLst>
                </p14:cNvPr>
                <p14:cNvContentPartPr/>
                <p14:nvPr/>
              </p14:nvContentPartPr>
              <p14:xfrm>
                <a:off x="7172947" y="3951627"/>
                <a:ext cx="69840" cy="84600"/>
              </p14:xfrm>
            </p:contentPart>
          </mc:Choice>
          <mc:Fallback xmlns="">
            <p:pic>
              <p:nvPicPr>
                <p:cNvPr id="78" name="Encre 77">
                  <a:extLst>
                    <a:ext uri="{FF2B5EF4-FFF2-40B4-BE49-F238E27FC236}">
                      <a16:creationId xmlns:a16="http://schemas.microsoft.com/office/drawing/2014/main" id="{71625E0B-2B8E-5C05-41A6-21339B4F38A3}"/>
                    </a:ext>
                  </a:extLst>
                </p:cNvPr>
                <p:cNvPicPr/>
                <p:nvPr/>
              </p:nvPicPr>
              <p:blipFill>
                <a:blip r:embed="rId28"/>
                <a:stretch>
                  <a:fillRect/>
                </a:stretch>
              </p:blipFill>
              <p:spPr>
                <a:xfrm>
                  <a:off x="7110307" y="3573987"/>
                  <a:ext cx="195480" cy="840240"/>
                </a:xfrm>
                <a:prstGeom prst="rect">
                  <a:avLst/>
                </a:prstGeom>
              </p:spPr>
            </p:pic>
          </mc:Fallback>
        </mc:AlternateContent>
      </p:grpSp>
      <p:grpSp>
        <p:nvGrpSpPr>
          <p:cNvPr id="137" name="Groupe 136">
            <a:extLst>
              <a:ext uri="{FF2B5EF4-FFF2-40B4-BE49-F238E27FC236}">
                <a16:creationId xmlns:a16="http://schemas.microsoft.com/office/drawing/2014/main" id="{597FDBA2-A0F9-A1B8-73EC-F820304CA07A}"/>
              </a:ext>
            </a:extLst>
          </p:cNvPr>
          <p:cNvGrpSpPr/>
          <p:nvPr/>
        </p:nvGrpSpPr>
        <p:grpSpPr>
          <a:xfrm>
            <a:off x="5946067" y="5689707"/>
            <a:ext cx="102600" cy="120960"/>
            <a:chOff x="5946067" y="5689707"/>
            <a:chExt cx="102600" cy="120960"/>
          </a:xfrm>
        </p:grpSpPr>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138" name="Encre 137">
                  <a:extLst>
                    <a:ext uri="{FF2B5EF4-FFF2-40B4-BE49-F238E27FC236}">
                      <a16:creationId xmlns:a16="http://schemas.microsoft.com/office/drawing/2014/main" id="{88061428-1997-00F5-CDD3-BF05270E85E4}"/>
                    </a:ext>
                  </a:extLst>
                </p14:cNvPr>
                <p14:cNvContentPartPr/>
                <p14:nvPr/>
              </p14:nvContentPartPr>
              <p14:xfrm>
                <a:off x="6005467" y="5709507"/>
                <a:ext cx="11880" cy="101160"/>
              </p14:xfrm>
            </p:contentPart>
          </mc:Choice>
          <mc:Fallback xmlns="">
            <p:pic>
              <p:nvPicPr>
                <p:cNvPr id="66" name="Encre 65">
                  <a:extLst>
                    <a:ext uri="{FF2B5EF4-FFF2-40B4-BE49-F238E27FC236}">
                      <a16:creationId xmlns:a16="http://schemas.microsoft.com/office/drawing/2014/main" id="{866DED63-F7A8-C074-61F6-C72417B18517}"/>
                    </a:ext>
                  </a:extLst>
                </p:cNvPr>
                <p:cNvPicPr/>
                <p:nvPr/>
              </p:nvPicPr>
              <p:blipFill>
                <a:blip r:embed="rId30"/>
                <a:stretch>
                  <a:fillRect/>
                </a:stretch>
              </p:blipFill>
              <p:spPr>
                <a:xfrm>
                  <a:off x="5942467" y="5331507"/>
                  <a:ext cx="137520" cy="85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139" name="Encre 138">
                  <a:extLst>
                    <a:ext uri="{FF2B5EF4-FFF2-40B4-BE49-F238E27FC236}">
                      <a16:creationId xmlns:a16="http://schemas.microsoft.com/office/drawing/2014/main" id="{059E8CD6-34B6-A1B6-4201-57C596982464}"/>
                    </a:ext>
                  </a:extLst>
                </p14:cNvPr>
                <p14:cNvContentPartPr/>
                <p14:nvPr/>
              </p14:nvContentPartPr>
              <p14:xfrm>
                <a:off x="5946067" y="5689707"/>
                <a:ext cx="102600" cy="62280"/>
              </p14:xfrm>
            </p:contentPart>
          </mc:Choice>
          <mc:Fallback xmlns="">
            <p:pic>
              <p:nvPicPr>
                <p:cNvPr id="67" name="Encre 66">
                  <a:extLst>
                    <a:ext uri="{FF2B5EF4-FFF2-40B4-BE49-F238E27FC236}">
                      <a16:creationId xmlns:a16="http://schemas.microsoft.com/office/drawing/2014/main" id="{313DB525-05F8-6E95-C79B-550137C50954}"/>
                    </a:ext>
                  </a:extLst>
                </p:cNvPr>
                <p:cNvPicPr/>
                <p:nvPr/>
              </p:nvPicPr>
              <p:blipFill>
                <a:blip r:embed="rId32"/>
                <a:stretch>
                  <a:fillRect/>
                </a:stretch>
              </p:blipFill>
              <p:spPr>
                <a:xfrm>
                  <a:off x="5883067" y="5311707"/>
                  <a:ext cx="228240" cy="8179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140" name="Encre 139">
                <a:extLst>
                  <a:ext uri="{FF2B5EF4-FFF2-40B4-BE49-F238E27FC236}">
                    <a16:creationId xmlns:a16="http://schemas.microsoft.com/office/drawing/2014/main" id="{4820DA8E-A406-097C-44BD-88F75270B263}"/>
                  </a:ext>
                </a:extLst>
              </p14:cNvPr>
              <p14:cNvContentPartPr/>
              <p14:nvPr/>
            </p14:nvContentPartPr>
            <p14:xfrm>
              <a:off x="8192827" y="4624466"/>
              <a:ext cx="260016" cy="1149395"/>
            </p14:xfrm>
          </p:contentPart>
        </mc:Choice>
        <mc:Fallback xmlns="">
          <p:pic>
            <p:nvPicPr>
              <p:cNvPr id="140" name="Encre 139">
                <a:extLst>
                  <a:ext uri="{FF2B5EF4-FFF2-40B4-BE49-F238E27FC236}">
                    <a16:creationId xmlns:a16="http://schemas.microsoft.com/office/drawing/2014/main" id="{4820DA8E-A406-097C-44BD-88F75270B263}"/>
                  </a:ext>
                </a:extLst>
              </p:cNvPr>
              <p:cNvPicPr/>
              <p:nvPr/>
            </p:nvPicPr>
            <p:blipFill>
              <a:blip r:embed="rId34"/>
              <a:stretch>
                <a:fillRect/>
              </a:stretch>
            </p:blipFill>
            <p:spPr>
              <a:xfrm>
                <a:off x="8129891" y="4246376"/>
                <a:ext cx="385529" cy="19052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141" name="Encre 140">
                <a:extLst>
                  <a:ext uri="{FF2B5EF4-FFF2-40B4-BE49-F238E27FC236}">
                    <a16:creationId xmlns:a16="http://schemas.microsoft.com/office/drawing/2014/main" id="{D51A00CA-3A1D-00A5-E103-91F569319158}"/>
                  </a:ext>
                </a:extLst>
              </p14:cNvPr>
              <p14:cNvContentPartPr/>
              <p14:nvPr/>
            </p14:nvContentPartPr>
            <p14:xfrm>
              <a:off x="8160067" y="3904467"/>
              <a:ext cx="228960" cy="475200"/>
            </p14:xfrm>
          </p:contentPart>
        </mc:Choice>
        <mc:Fallback xmlns="">
          <p:pic>
            <p:nvPicPr>
              <p:cNvPr id="141" name="Encre 140">
                <a:extLst>
                  <a:ext uri="{FF2B5EF4-FFF2-40B4-BE49-F238E27FC236}">
                    <a16:creationId xmlns:a16="http://schemas.microsoft.com/office/drawing/2014/main" id="{D51A00CA-3A1D-00A5-E103-91F569319158}"/>
                  </a:ext>
                </a:extLst>
              </p:cNvPr>
              <p:cNvPicPr/>
              <p:nvPr/>
            </p:nvPicPr>
            <p:blipFill>
              <a:blip r:embed="rId36"/>
              <a:stretch>
                <a:fillRect/>
              </a:stretch>
            </p:blipFill>
            <p:spPr>
              <a:xfrm>
                <a:off x="8097067" y="3526180"/>
                <a:ext cx="354600" cy="1231413"/>
              </a:xfrm>
              <a:prstGeom prst="rect">
                <a:avLst/>
              </a:prstGeom>
            </p:spPr>
          </p:pic>
        </mc:Fallback>
      </mc:AlternateContent>
      <p:sp>
        <p:nvSpPr>
          <p:cNvPr id="142" name="ZoneTexte 141">
            <a:extLst>
              <a:ext uri="{FF2B5EF4-FFF2-40B4-BE49-F238E27FC236}">
                <a16:creationId xmlns:a16="http://schemas.microsoft.com/office/drawing/2014/main" id="{8DC61A9F-C035-0A06-4985-A468A6EE2274}"/>
              </a:ext>
            </a:extLst>
          </p:cNvPr>
          <p:cNvSpPr txBox="1"/>
          <p:nvPr/>
        </p:nvSpPr>
        <p:spPr>
          <a:xfrm>
            <a:off x="9424659" y="4210256"/>
            <a:ext cx="1498664" cy="446276"/>
          </a:xfrm>
          <a:prstGeom prst="rect">
            <a:avLst/>
          </a:prstGeom>
          <a:noFill/>
        </p:spPr>
        <p:txBody>
          <a:bodyPr wrap="square" rtlCol="0">
            <a:spAutoFit/>
          </a:bodyPr>
          <a:lstStyle/>
          <a:p>
            <a:pPr defTabSz="457200"/>
            <a:r>
              <a:rPr lang="fr-FR" sz="1100" dirty="0">
                <a:solidFill>
                  <a:prstClr val="black">
                    <a:lumMod val="75000"/>
                    <a:lumOff val="25000"/>
                  </a:prstClr>
                </a:solidFill>
                <a:latin typeface="Calibri" panose="020F0502020204030204" pitchFamily="34" charset="0"/>
                <a:cs typeface="Calibri" panose="020F0502020204030204" pitchFamily="34" charset="0"/>
              </a:rPr>
              <a:t>Solution non gérée C</a:t>
            </a:r>
          </a:p>
          <a:p>
            <a:pPr defTabSz="457200"/>
            <a:endParaRPr lang="fr-FR" sz="1200" dirty="0">
              <a:solidFill>
                <a:srgbClr val="C00000"/>
              </a:solidFill>
              <a:latin typeface="Calibri" panose="020F0502020204030204" pitchFamily="34" charset="0"/>
              <a:cs typeface="Calibri" panose="020F0502020204030204" pitchFamily="34" charset="0"/>
            </a:endParaRPr>
          </a:p>
        </p:txBody>
      </p:sp>
      <p:sp>
        <p:nvSpPr>
          <p:cNvPr id="150" name="ZoneTexte 149">
            <a:extLst>
              <a:ext uri="{FF2B5EF4-FFF2-40B4-BE49-F238E27FC236}">
                <a16:creationId xmlns:a16="http://schemas.microsoft.com/office/drawing/2014/main" id="{C1AF66D0-7349-7CE9-2D2A-7C5771D7039A}"/>
              </a:ext>
            </a:extLst>
          </p:cNvPr>
          <p:cNvSpPr txBox="1"/>
          <p:nvPr/>
        </p:nvSpPr>
        <p:spPr>
          <a:xfrm>
            <a:off x="289811" y="5535474"/>
            <a:ext cx="1196161" cy="253916"/>
          </a:xfrm>
          <a:prstGeom prst="rect">
            <a:avLst/>
          </a:prstGeom>
          <a:noFill/>
        </p:spPr>
        <p:txBody>
          <a:bodyPr wrap="none" rtlCol="0">
            <a:spAutoFit/>
          </a:bodyPr>
          <a:lstStyle/>
          <a:p>
            <a:pPr defTabSz="457200"/>
            <a:r>
              <a:rPr lang="fr-FR" sz="1050" b="1" dirty="0">
                <a:solidFill>
                  <a:schemeClr val="tx1">
                    <a:lumMod val="75000"/>
                    <a:lumOff val="25000"/>
                  </a:schemeClr>
                </a:solidFill>
                <a:latin typeface="Segoe UI" panose="020B0502040204020203" pitchFamily="34" charset="0"/>
                <a:cs typeface="Segoe UI" panose="020B0502040204020203" pitchFamily="34" charset="0"/>
              </a:rPr>
              <a:t>Editeur</a:t>
            </a:r>
            <a:r>
              <a:rPr lang="fr-FR" sz="1050" dirty="0">
                <a:solidFill>
                  <a:schemeClr val="tx1">
                    <a:lumMod val="75000"/>
                    <a:lumOff val="25000"/>
                  </a:schemeClr>
                </a:solidFill>
                <a:latin typeface="Segoe UI" panose="020B0502040204020203" pitchFamily="34" charset="0"/>
                <a:cs typeface="Segoe UI" panose="020B0502040204020203" pitchFamily="34" charset="0"/>
              </a:rPr>
              <a:t> : </a:t>
            </a:r>
            <a:r>
              <a:rPr lang="fr-FR" sz="1050" dirty="0" err="1">
                <a:solidFill>
                  <a:schemeClr val="tx1">
                    <a:lumMod val="75000"/>
                    <a:lumOff val="25000"/>
                  </a:schemeClr>
                </a:solidFill>
                <a:latin typeface="Segoe UI" panose="020B0502040204020203" pitchFamily="34" charset="0"/>
                <a:cs typeface="Segoe UI" panose="020B0502040204020203" pitchFamily="34" charset="0"/>
              </a:rPr>
              <a:t>senplify</a:t>
            </a:r>
            <a:endParaRPr lang="fr-FR" sz="11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1" name="ZoneTexte 150">
            <a:extLst>
              <a:ext uri="{FF2B5EF4-FFF2-40B4-BE49-F238E27FC236}">
                <a16:creationId xmlns:a16="http://schemas.microsoft.com/office/drawing/2014/main" id="{00BB670D-D352-82B9-8324-48FB5CB49FED}"/>
              </a:ext>
            </a:extLst>
          </p:cNvPr>
          <p:cNvSpPr txBox="1"/>
          <p:nvPr/>
        </p:nvSpPr>
        <p:spPr>
          <a:xfrm>
            <a:off x="289811" y="5778144"/>
            <a:ext cx="1138453" cy="253916"/>
          </a:xfrm>
          <a:prstGeom prst="rect">
            <a:avLst/>
          </a:prstGeom>
          <a:noFill/>
        </p:spPr>
        <p:txBody>
          <a:bodyPr wrap="none" rtlCol="0">
            <a:spAutoFit/>
          </a:bodyPr>
          <a:lstStyle/>
          <a:p>
            <a:pPr defTabSz="457200"/>
            <a:r>
              <a:rPr lang="fr-FR" sz="1050" b="1" dirty="0">
                <a:solidFill>
                  <a:schemeClr val="tx1">
                    <a:lumMod val="75000"/>
                    <a:lumOff val="25000"/>
                  </a:schemeClr>
                </a:solidFill>
                <a:latin typeface="Segoe UI" panose="020B0502040204020203" pitchFamily="34" charset="0"/>
                <a:cs typeface="Segoe UI" panose="020B0502040204020203" pitchFamily="34" charset="0"/>
              </a:rPr>
              <a:t>Version</a:t>
            </a:r>
            <a:r>
              <a:rPr lang="fr-FR" sz="1050" dirty="0">
                <a:solidFill>
                  <a:schemeClr val="tx1">
                    <a:lumMod val="75000"/>
                    <a:lumOff val="25000"/>
                  </a:schemeClr>
                </a:solidFill>
                <a:latin typeface="Segoe UI" panose="020B0502040204020203" pitchFamily="34" charset="0"/>
                <a:cs typeface="Segoe UI" panose="020B0502040204020203" pitchFamily="34" charset="0"/>
              </a:rPr>
              <a:t> : 1.0.3.1</a:t>
            </a:r>
            <a:endParaRPr lang="fr-FR" sz="11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2" name="ZoneTexte 151">
            <a:extLst>
              <a:ext uri="{FF2B5EF4-FFF2-40B4-BE49-F238E27FC236}">
                <a16:creationId xmlns:a16="http://schemas.microsoft.com/office/drawing/2014/main" id="{7512D54F-CEED-D0E5-647F-AEC7816FDFDB}"/>
              </a:ext>
            </a:extLst>
          </p:cNvPr>
          <p:cNvSpPr txBox="1"/>
          <p:nvPr/>
        </p:nvSpPr>
        <p:spPr>
          <a:xfrm>
            <a:off x="1431561" y="1573967"/>
            <a:ext cx="184731" cy="369332"/>
          </a:xfrm>
          <a:prstGeom prst="rect">
            <a:avLst/>
          </a:prstGeom>
          <a:noFill/>
        </p:spPr>
        <p:txBody>
          <a:bodyPr wrap="none" rtlCol="0">
            <a:spAutoFit/>
          </a:bodyPr>
          <a:lstStyle/>
          <a:p>
            <a:endParaRPr lang="fr-FR" dirty="0"/>
          </a:p>
        </p:txBody>
      </p:sp>
      <p:sp>
        <p:nvSpPr>
          <p:cNvPr id="3" name="Titre 1">
            <a:extLst>
              <a:ext uri="{FF2B5EF4-FFF2-40B4-BE49-F238E27FC236}">
                <a16:creationId xmlns:a16="http://schemas.microsoft.com/office/drawing/2014/main" id="{C5A15C78-EA35-8513-E72B-EBE26997C969}"/>
              </a:ext>
            </a:extLst>
          </p:cNvPr>
          <p:cNvSpPr txBox="1">
            <a:spLocks/>
          </p:cNvSpPr>
          <p:nvPr/>
        </p:nvSpPr>
        <p:spPr>
          <a:xfrm>
            <a:off x="658104" y="131656"/>
            <a:ext cx="10722812" cy="9878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Semibold" panose="020B0702040204020203" pitchFamily="34" charset="0"/>
                <a:ea typeface="+mj-ea"/>
                <a:cs typeface="Segoe UI Semibold" panose="020B0702040204020203" pitchFamily="34" charset="0"/>
              </a:defRPr>
            </a:lvl1pPr>
          </a:lstStyle>
          <a:p>
            <a:r>
              <a:rPr lang="fr-FR" dirty="0">
                <a:latin typeface="Calibri" panose="020F0502020204030204" pitchFamily="34" charset="0"/>
                <a:cs typeface="Calibri" panose="020F0502020204030204" pitchFamily="34" charset="0"/>
              </a:rPr>
              <a:t>Les couches de solutions</a:t>
            </a:r>
          </a:p>
        </p:txBody>
      </p:sp>
      <p:sp>
        <p:nvSpPr>
          <p:cNvPr id="8" name="ZoneTexte 7">
            <a:extLst>
              <a:ext uri="{FF2B5EF4-FFF2-40B4-BE49-F238E27FC236}">
                <a16:creationId xmlns:a16="http://schemas.microsoft.com/office/drawing/2014/main" id="{DC057264-5013-4180-6099-C67A370B803F}"/>
              </a:ext>
            </a:extLst>
          </p:cNvPr>
          <p:cNvSpPr txBox="1"/>
          <p:nvPr/>
        </p:nvSpPr>
        <p:spPr>
          <a:xfrm>
            <a:off x="3360157" y="2190671"/>
            <a:ext cx="691728" cy="338554"/>
          </a:xfrm>
          <a:prstGeom prst="rect">
            <a:avLst/>
          </a:prstGeom>
          <a:noFill/>
        </p:spPr>
        <p:txBody>
          <a:bodyPr wrap="none" rtlCol="0">
            <a:spAutoFit/>
          </a:bodyPr>
          <a:lstStyle/>
          <a:p>
            <a:pPr algn="ctr" defTabSz="457200"/>
            <a:r>
              <a:rPr lang="fr-FR" sz="1600" dirty="0">
                <a:solidFill>
                  <a:srgbClr val="C00000"/>
                </a:solidFill>
                <a:latin typeface="Calibri" panose="020F0502020204030204" pitchFamily="34" charset="0"/>
                <a:cs typeface="Calibri" panose="020F0502020204030204" pitchFamily="34" charset="0"/>
              </a:rPr>
              <a:t>Gérée</a:t>
            </a:r>
          </a:p>
        </p:txBody>
      </p:sp>
      <p:sp>
        <p:nvSpPr>
          <p:cNvPr id="9" name="ZoneTexte 8">
            <a:extLst>
              <a:ext uri="{FF2B5EF4-FFF2-40B4-BE49-F238E27FC236}">
                <a16:creationId xmlns:a16="http://schemas.microsoft.com/office/drawing/2014/main" id="{88A9E472-55BF-AAAA-0872-6193E461EA23}"/>
              </a:ext>
            </a:extLst>
          </p:cNvPr>
          <p:cNvSpPr txBox="1"/>
          <p:nvPr/>
        </p:nvSpPr>
        <p:spPr>
          <a:xfrm>
            <a:off x="3158591" y="2474633"/>
            <a:ext cx="1052276" cy="338554"/>
          </a:xfrm>
          <a:prstGeom prst="rect">
            <a:avLst/>
          </a:prstGeom>
          <a:noFill/>
        </p:spPr>
        <p:txBody>
          <a:bodyPr wrap="none" rtlCol="0">
            <a:spAutoFit/>
          </a:bodyPr>
          <a:lstStyle/>
          <a:p>
            <a:pPr algn="ctr" defTabSz="457200"/>
            <a:r>
              <a:rPr lang="fr-FR" sz="1600" dirty="0">
                <a:solidFill>
                  <a:srgbClr val="C00000"/>
                </a:solidFill>
                <a:latin typeface="Calibri" panose="020F0502020204030204" pitchFamily="34" charset="0"/>
                <a:cs typeface="Calibri" panose="020F0502020204030204" pitchFamily="34" charset="0"/>
              </a:rPr>
              <a:t>Non gérée</a:t>
            </a:r>
          </a:p>
        </p:txBody>
      </p:sp>
    </p:spTree>
    <p:extLst>
      <p:ext uri="{BB962C8B-B14F-4D97-AF65-F5344CB8AC3E}">
        <p14:creationId xmlns:p14="http://schemas.microsoft.com/office/powerpoint/2010/main" val="6226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2" fill="hold" grpId="0" nodeType="afterEffect">
                                  <p:stCondLst>
                                    <p:cond delay="0"/>
                                  </p:stCondLst>
                                  <p:childTnLst>
                                    <p:animEffect transition="out" filter="wipe(righ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wipe(left)">
                                      <p:cBhvr>
                                        <p:cTn id="18" dur="500"/>
                                        <p:tgtEl>
                                          <p:spTgt spid="1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fade">
                                      <p:cBhvr>
                                        <p:cTn id="23" dur="500"/>
                                        <p:tgtEl>
                                          <p:spTgt spid="10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1"/>
                                        </p:tgtEl>
                                        <p:attrNameLst>
                                          <p:attrName>style.visibility</p:attrName>
                                        </p:attrNameLst>
                                      </p:cBhvr>
                                      <p:to>
                                        <p:strVal val="visible"/>
                                      </p:to>
                                    </p:set>
                                    <p:animEffect transition="in" filter="wipe(left)">
                                      <p:cBhvr>
                                        <p:cTn id="26" dur="500"/>
                                        <p:tgtEl>
                                          <p:spTgt spid="111"/>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500"/>
                                        <p:tgtEl>
                                          <p:spTgt spid="10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wipe(left)">
                                      <p:cBhvr>
                                        <p:cTn id="38" dur="500"/>
                                        <p:tgtEl>
                                          <p:spTgt spid="11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fade">
                                      <p:cBhvr>
                                        <p:cTn id="42" dur="500"/>
                                        <p:tgtEl>
                                          <p:spTgt spid="10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fade">
                                      <p:cBhvr>
                                        <p:cTn id="45" dur="500"/>
                                        <p:tgtEl>
                                          <p:spTgt spid="120"/>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fade">
                                      <p:cBhvr>
                                        <p:cTn id="49" dur="500"/>
                                        <p:tgtEl>
                                          <p:spTgt spid="121"/>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fade">
                                      <p:cBhvr>
                                        <p:cTn id="60" dur="500"/>
                                        <p:tgtEl>
                                          <p:spTgt spid="1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animEffect transition="in" filter="fade">
                                      <p:cBhvr>
                                        <p:cTn id="63" dur="500"/>
                                        <p:tgtEl>
                                          <p:spTgt spid="122"/>
                                        </p:tgtEl>
                                      </p:cBhvr>
                                    </p:animEffect>
                                  </p:childTnLst>
                                </p:cTn>
                              </p:par>
                            </p:childTnLst>
                          </p:cTn>
                        </p:par>
                        <p:par>
                          <p:cTn id="64" fill="hold">
                            <p:stCondLst>
                              <p:cond delay="2500"/>
                            </p:stCondLst>
                            <p:childTnLst>
                              <p:par>
                                <p:cTn id="65" presetID="10" presetClass="entr" presetSubtype="0" fill="hold" grpId="0" nodeType="after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fade">
                                      <p:cBhvr>
                                        <p:cTn id="70" dur="500"/>
                                        <p:tgtEl>
                                          <p:spTgt spid="118"/>
                                        </p:tgtEl>
                                      </p:cBhvr>
                                    </p:animEffect>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26"/>
                                        </p:tgtEl>
                                        <p:attrNameLst>
                                          <p:attrName>style.visibility</p:attrName>
                                        </p:attrNameLst>
                                      </p:cBhvr>
                                      <p:to>
                                        <p:strVal val="visible"/>
                                      </p:to>
                                    </p:set>
                                    <p:animEffect transition="in" filter="fade">
                                      <p:cBhvr>
                                        <p:cTn id="74" dur="500"/>
                                        <p:tgtEl>
                                          <p:spTgt spid="1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3"/>
                                        </p:tgtEl>
                                        <p:attrNameLst>
                                          <p:attrName>style.visibility</p:attrName>
                                        </p:attrNameLst>
                                      </p:cBhvr>
                                      <p:to>
                                        <p:strVal val="visible"/>
                                      </p:to>
                                    </p:set>
                                    <p:animEffect transition="in" filter="fade">
                                      <p:cBhvr>
                                        <p:cTn id="79" dur="500"/>
                                        <p:tgtEl>
                                          <p:spTgt spid="11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4"/>
                                        </p:tgtEl>
                                        <p:attrNameLst>
                                          <p:attrName>style.visibility</p:attrName>
                                        </p:attrNameLst>
                                      </p:cBhvr>
                                      <p:to>
                                        <p:strVal val="visible"/>
                                      </p:to>
                                    </p:set>
                                    <p:animEffect transition="in" filter="wipe(left)">
                                      <p:cBhvr>
                                        <p:cTn id="82" dur="500"/>
                                        <p:tgtEl>
                                          <p:spTgt spid="114"/>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42"/>
                                        </p:tgtEl>
                                        <p:attrNameLst>
                                          <p:attrName>style.visibility</p:attrName>
                                        </p:attrNameLst>
                                      </p:cBhvr>
                                      <p:to>
                                        <p:strVal val="visible"/>
                                      </p:to>
                                    </p:set>
                                    <p:animEffect transition="in" filter="fade">
                                      <p:cBhvr>
                                        <p:cTn id="89" dur="500"/>
                                        <p:tgtEl>
                                          <p:spTgt spid="142"/>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128"/>
                                        </p:tgtEl>
                                        <p:attrNameLst>
                                          <p:attrName>style.visibility</p:attrName>
                                        </p:attrNameLst>
                                      </p:cBhvr>
                                      <p:to>
                                        <p:strVal val="visible"/>
                                      </p:to>
                                    </p:set>
                                    <p:animEffect transition="in" filter="fade">
                                      <p:cBhvr>
                                        <p:cTn id="93" dur="500"/>
                                        <p:tgtEl>
                                          <p:spTgt spid="128"/>
                                        </p:tgtEl>
                                      </p:cBhvr>
                                    </p:animEffect>
                                  </p:childTnLst>
                                </p:cTn>
                              </p:par>
                            </p:childTnLst>
                          </p:cTn>
                        </p:par>
                        <p:par>
                          <p:cTn id="94" fill="hold">
                            <p:stCondLst>
                              <p:cond delay="1500"/>
                            </p:stCondLst>
                            <p:childTnLst>
                              <p:par>
                                <p:cTn id="95" presetID="22" presetClass="entr" presetSubtype="4" fill="hold" nodeType="afterEffect">
                                  <p:stCondLst>
                                    <p:cond delay="0"/>
                                  </p:stCondLst>
                                  <p:childTnLst>
                                    <p:set>
                                      <p:cBhvr>
                                        <p:cTn id="96" dur="1" fill="hold">
                                          <p:stCondLst>
                                            <p:cond delay="0"/>
                                          </p:stCondLst>
                                        </p:cTn>
                                        <p:tgtEl>
                                          <p:spTgt spid="131"/>
                                        </p:tgtEl>
                                        <p:attrNameLst>
                                          <p:attrName>style.visibility</p:attrName>
                                        </p:attrNameLst>
                                      </p:cBhvr>
                                      <p:to>
                                        <p:strVal val="visible"/>
                                      </p:to>
                                    </p:set>
                                    <p:animEffect transition="in" filter="wipe(down)">
                                      <p:cBhvr>
                                        <p:cTn id="97" dur="500"/>
                                        <p:tgtEl>
                                          <p:spTgt spid="131"/>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125"/>
                                        </p:tgtEl>
                                        <p:attrNameLst>
                                          <p:attrName>style.visibility</p:attrName>
                                        </p:attrNameLst>
                                      </p:cBhvr>
                                      <p:to>
                                        <p:strVal val="visible"/>
                                      </p:to>
                                    </p:set>
                                    <p:animEffect transition="in" filter="fade">
                                      <p:cBhvr>
                                        <p:cTn id="101" dur="500"/>
                                        <p:tgtEl>
                                          <p:spTgt spid="125"/>
                                        </p:tgtEl>
                                      </p:cBhvr>
                                    </p:animEffect>
                                  </p:childTnLst>
                                </p:cTn>
                              </p:par>
                            </p:childTnLst>
                          </p:cTn>
                        </p:par>
                        <p:par>
                          <p:cTn id="102" fill="hold">
                            <p:stCondLst>
                              <p:cond delay="2500"/>
                            </p:stCondLst>
                            <p:childTnLst>
                              <p:par>
                                <p:cTn id="103" presetID="22" presetClass="entr" presetSubtype="4" fill="hold" nodeType="after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wipe(down)">
                                      <p:cBhvr>
                                        <p:cTn id="105" dur="500"/>
                                        <p:tgtEl>
                                          <p:spTgt spid="137"/>
                                        </p:tgtEl>
                                      </p:cBhvr>
                                    </p:animEffect>
                                  </p:childTnLst>
                                </p:cTn>
                              </p:par>
                            </p:childTnLst>
                          </p:cTn>
                        </p:par>
                        <p:par>
                          <p:cTn id="106" fill="hold">
                            <p:stCondLst>
                              <p:cond delay="3000"/>
                            </p:stCondLst>
                            <p:childTnLst>
                              <p:par>
                                <p:cTn id="107" presetID="22" presetClass="entr" presetSubtype="4" fill="hold" nodeType="afterEffect">
                                  <p:stCondLst>
                                    <p:cond delay="0"/>
                                  </p:stCondLst>
                                  <p:childTnLst>
                                    <p:set>
                                      <p:cBhvr>
                                        <p:cTn id="108" dur="1" fill="hold">
                                          <p:stCondLst>
                                            <p:cond delay="0"/>
                                          </p:stCondLst>
                                        </p:cTn>
                                        <p:tgtEl>
                                          <p:spTgt spid="132"/>
                                        </p:tgtEl>
                                        <p:attrNameLst>
                                          <p:attrName>style.visibility</p:attrName>
                                        </p:attrNameLst>
                                      </p:cBhvr>
                                      <p:to>
                                        <p:strVal val="visible"/>
                                      </p:to>
                                    </p:set>
                                    <p:animEffect transition="in" filter="wipe(down)">
                                      <p:cBhvr>
                                        <p:cTn id="109" dur="500"/>
                                        <p:tgtEl>
                                          <p:spTgt spid="132"/>
                                        </p:tgtEl>
                                      </p:cBhvr>
                                    </p:animEffect>
                                  </p:childTnLst>
                                </p:cTn>
                              </p:par>
                            </p:childTnLst>
                          </p:cTn>
                        </p:par>
                        <p:par>
                          <p:cTn id="110" fill="hold">
                            <p:stCondLst>
                              <p:cond delay="3500"/>
                            </p:stCondLst>
                            <p:childTnLst>
                              <p:par>
                                <p:cTn id="111" presetID="10" presetClass="entr" presetSubtype="0" fill="hold" grpId="0" nodeType="afterEffect">
                                  <p:stCondLst>
                                    <p:cond delay="0"/>
                                  </p:stCondLst>
                                  <p:childTnLst>
                                    <p:set>
                                      <p:cBhvr>
                                        <p:cTn id="112" dur="1" fill="hold">
                                          <p:stCondLst>
                                            <p:cond delay="0"/>
                                          </p:stCondLst>
                                        </p:cTn>
                                        <p:tgtEl>
                                          <p:spTgt spid="127"/>
                                        </p:tgtEl>
                                        <p:attrNameLst>
                                          <p:attrName>style.visibility</p:attrName>
                                        </p:attrNameLst>
                                      </p:cBhvr>
                                      <p:to>
                                        <p:strVal val="visible"/>
                                      </p:to>
                                    </p:set>
                                    <p:animEffect transition="in" filter="fade">
                                      <p:cBhvr>
                                        <p:cTn id="113" dur="500"/>
                                        <p:tgtEl>
                                          <p:spTgt spid="127"/>
                                        </p:tgtEl>
                                      </p:cBhvr>
                                    </p:animEffect>
                                  </p:childTnLst>
                                </p:cTn>
                              </p:par>
                            </p:childTnLst>
                          </p:cTn>
                        </p:par>
                        <p:par>
                          <p:cTn id="114" fill="hold">
                            <p:stCondLst>
                              <p:cond delay="4000"/>
                            </p:stCondLst>
                            <p:childTnLst>
                              <p:par>
                                <p:cTn id="115" presetID="22" presetClass="entr" presetSubtype="4" fill="hold" nodeType="afterEffect">
                                  <p:stCondLst>
                                    <p:cond delay="0"/>
                                  </p:stCondLst>
                                  <p:childTnLst>
                                    <p:set>
                                      <p:cBhvr>
                                        <p:cTn id="116" dur="1" fill="hold">
                                          <p:stCondLst>
                                            <p:cond delay="0"/>
                                          </p:stCondLst>
                                        </p:cTn>
                                        <p:tgtEl>
                                          <p:spTgt spid="133"/>
                                        </p:tgtEl>
                                        <p:attrNameLst>
                                          <p:attrName>style.visibility</p:attrName>
                                        </p:attrNameLst>
                                      </p:cBhvr>
                                      <p:to>
                                        <p:strVal val="visible"/>
                                      </p:to>
                                    </p:set>
                                    <p:animEffect transition="in" filter="wipe(down)">
                                      <p:cBhvr>
                                        <p:cTn id="117" dur="500"/>
                                        <p:tgtEl>
                                          <p:spTgt spid="133"/>
                                        </p:tgtEl>
                                      </p:cBhvr>
                                    </p:animEffect>
                                  </p:childTnLst>
                                </p:cTn>
                              </p:par>
                            </p:childTnLst>
                          </p:cTn>
                        </p:par>
                        <p:par>
                          <p:cTn id="118" fill="hold">
                            <p:stCondLst>
                              <p:cond delay="4500"/>
                            </p:stCondLst>
                            <p:childTnLst>
                              <p:par>
                                <p:cTn id="119" presetID="10" presetClass="entr" presetSubtype="0" fill="hold" grpId="0" nodeType="afterEffect">
                                  <p:stCondLst>
                                    <p:cond delay="0"/>
                                  </p:stCondLst>
                                  <p:childTnLst>
                                    <p:set>
                                      <p:cBhvr>
                                        <p:cTn id="120" dur="1" fill="hold">
                                          <p:stCondLst>
                                            <p:cond delay="0"/>
                                          </p:stCondLst>
                                        </p:cTn>
                                        <p:tgtEl>
                                          <p:spTgt spid="130"/>
                                        </p:tgtEl>
                                        <p:attrNameLst>
                                          <p:attrName>style.visibility</p:attrName>
                                        </p:attrNameLst>
                                      </p:cBhvr>
                                      <p:to>
                                        <p:strVal val="visible"/>
                                      </p:to>
                                    </p:set>
                                    <p:animEffect transition="in" filter="fade">
                                      <p:cBhvr>
                                        <p:cTn id="121" dur="500"/>
                                        <p:tgtEl>
                                          <p:spTgt spid="130"/>
                                        </p:tgtEl>
                                      </p:cBhvr>
                                    </p:animEffect>
                                  </p:childTnLst>
                                </p:cTn>
                              </p:par>
                            </p:childTnLst>
                          </p:cTn>
                        </p:par>
                        <p:par>
                          <p:cTn id="122" fill="hold">
                            <p:stCondLst>
                              <p:cond delay="5000"/>
                            </p:stCondLst>
                            <p:childTnLst>
                              <p:par>
                                <p:cTn id="123" presetID="22" presetClass="entr" presetSubtype="4" fill="hold" nodeType="afterEffect">
                                  <p:stCondLst>
                                    <p:cond delay="0"/>
                                  </p:stCondLst>
                                  <p:childTnLst>
                                    <p:set>
                                      <p:cBhvr>
                                        <p:cTn id="124" dur="1" fill="hold">
                                          <p:stCondLst>
                                            <p:cond delay="0"/>
                                          </p:stCondLst>
                                        </p:cTn>
                                        <p:tgtEl>
                                          <p:spTgt spid="140"/>
                                        </p:tgtEl>
                                        <p:attrNameLst>
                                          <p:attrName>style.visibility</p:attrName>
                                        </p:attrNameLst>
                                      </p:cBhvr>
                                      <p:to>
                                        <p:strVal val="visible"/>
                                      </p:to>
                                    </p:set>
                                    <p:animEffect transition="in" filter="wipe(down)">
                                      <p:cBhvr>
                                        <p:cTn id="125" dur="500"/>
                                        <p:tgtEl>
                                          <p:spTgt spid="140"/>
                                        </p:tgtEl>
                                      </p:cBhvr>
                                    </p:animEffect>
                                  </p:childTnLst>
                                </p:cTn>
                              </p:par>
                            </p:childTnLst>
                          </p:cTn>
                        </p:par>
                        <p:par>
                          <p:cTn id="126" fill="hold">
                            <p:stCondLst>
                              <p:cond delay="5500"/>
                            </p:stCondLst>
                            <p:childTnLst>
                              <p:par>
                                <p:cTn id="127" presetID="22" presetClass="entr" presetSubtype="4" fill="hold" nodeType="afterEffect">
                                  <p:stCondLst>
                                    <p:cond delay="0"/>
                                  </p:stCondLst>
                                  <p:childTnLst>
                                    <p:set>
                                      <p:cBhvr>
                                        <p:cTn id="128" dur="1" fill="hold">
                                          <p:stCondLst>
                                            <p:cond delay="0"/>
                                          </p:stCondLst>
                                        </p:cTn>
                                        <p:tgtEl>
                                          <p:spTgt spid="141"/>
                                        </p:tgtEl>
                                        <p:attrNameLst>
                                          <p:attrName>style.visibility</p:attrName>
                                        </p:attrNameLst>
                                      </p:cBhvr>
                                      <p:to>
                                        <p:strVal val="visible"/>
                                      </p:to>
                                    </p:set>
                                    <p:animEffect transition="in" filter="wipe(down)">
                                      <p:cBhvr>
                                        <p:cTn id="129" dur="500"/>
                                        <p:tgtEl>
                                          <p:spTgt spid="141"/>
                                        </p:tgtEl>
                                      </p:cBhvr>
                                    </p:animEffect>
                                  </p:childTnLst>
                                </p:cTn>
                              </p:par>
                            </p:childTnLst>
                          </p:cTn>
                        </p:par>
                        <p:par>
                          <p:cTn id="130" fill="hold">
                            <p:stCondLst>
                              <p:cond delay="6000"/>
                            </p:stCondLst>
                            <p:childTnLst>
                              <p:par>
                                <p:cTn id="131" presetID="10" presetClass="entr" presetSubtype="0" fill="hold" grpId="0" nodeType="afterEffect">
                                  <p:stCondLst>
                                    <p:cond delay="0"/>
                                  </p:stCondLst>
                                  <p:childTnLst>
                                    <p:set>
                                      <p:cBhvr>
                                        <p:cTn id="132" dur="1" fill="hold">
                                          <p:stCondLst>
                                            <p:cond delay="0"/>
                                          </p:stCondLst>
                                        </p:cTn>
                                        <p:tgtEl>
                                          <p:spTgt spid="129"/>
                                        </p:tgtEl>
                                        <p:attrNameLst>
                                          <p:attrName>style.visibility</p:attrName>
                                        </p:attrNameLst>
                                      </p:cBhvr>
                                      <p:to>
                                        <p:strVal val="visible"/>
                                      </p:to>
                                    </p:set>
                                    <p:animEffect transition="in" filter="fade">
                                      <p:cBhvr>
                                        <p:cTn id="133"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1" grpId="0" animBg="1"/>
      <p:bldP spid="107" grpId="0" animBg="1"/>
      <p:bldP spid="108" grpId="0" animBg="1"/>
      <p:bldP spid="109" grpId="0" animBg="1"/>
      <p:bldP spid="110" grpId="0" animBg="1"/>
      <p:bldP spid="111" grpId="0"/>
      <p:bldP spid="112" grpId="0"/>
      <p:bldP spid="113" grpId="0" animBg="1"/>
      <p:bldP spid="114" grpId="0"/>
      <p:bldP spid="115" grpId="0" animBg="1"/>
      <p:bldP spid="116" grpId="0" animBg="1"/>
      <p:bldP spid="117" grpId="0"/>
      <p:bldP spid="118" grpId="0"/>
      <p:bldP spid="119" grpId="0"/>
      <p:bldP spid="120" grpId="0"/>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4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lstStyle/>
          <a:p>
            <a:r>
              <a:rPr lang="fr-FR"/>
              <a:t>Nouveautés, liens pratiques, …</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37891"/>
            <a:ext cx="7825160" cy="1213802"/>
          </a:xfrm>
        </p:spPr>
        <p:txBody>
          <a:bodyPr>
            <a:normAutofit/>
          </a:bodyPr>
          <a:lstStyle/>
          <a:p>
            <a:r>
              <a:rPr lang="fr-FR" sz="2800"/>
              <a:t>Echanger librement avec les experts de la communauté Francophone Power Platform, …</a:t>
            </a:r>
          </a:p>
        </p:txBody>
      </p:sp>
    </p:spTree>
    <p:custDataLst>
      <p:tags r:id="rId1"/>
    </p:custDataLst>
    <p:extLst>
      <p:ext uri="{BB962C8B-B14F-4D97-AF65-F5344CB8AC3E}">
        <p14:creationId xmlns:p14="http://schemas.microsoft.com/office/powerpoint/2010/main" val="419931507"/>
      </p:ext>
    </p:extLst>
  </p:cSld>
  <p:clrMapOvr>
    <a:masterClrMapping/>
  </p:clrMapOvr>
  <mc:AlternateContent xmlns:mc="http://schemas.openxmlformats.org/markup-compatibility/2006" xmlns:p14="http://schemas.microsoft.com/office/powerpoint/2010/main">
    <mc:Choice Requires="p14">
      <p:transition spd="slow" p14:dur="2000" advTm="4680"/>
    </mc:Choice>
    <mc:Fallback xmlns="">
      <p:transition spd="slow" advTm="468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DA9A64-3C97-8158-8DF7-CB7BCFE195D6}"/>
              </a:ext>
            </a:extLst>
          </p:cNvPr>
          <p:cNvSpPr>
            <a:spLocks noGrp="1"/>
          </p:cNvSpPr>
          <p:nvPr>
            <p:ph type="title"/>
          </p:nvPr>
        </p:nvSpPr>
        <p:spPr/>
        <p:txBody>
          <a:bodyPr>
            <a:normAutofit/>
          </a:bodyPr>
          <a:lstStyle/>
          <a:p>
            <a:r>
              <a:rPr lang="fr-FR" sz="4000" dirty="0">
                <a:solidFill>
                  <a:srgbClr val="333333"/>
                </a:solidFill>
                <a:latin typeface="Segoe UI Condensed"/>
              </a:rPr>
              <a:t>Variables d’environnement et Pipeline</a:t>
            </a:r>
            <a:endParaRPr lang="fr-FR" dirty="0"/>
          </a:p>
        </p:txBody>
      </p:sp>
      <p:sp>
        <p:nvSpPr>
          <p:cNvPr id="3" name="Espace réservé du contenu 2">
            <a:extLst>
              <a:ext uri="{FF2B5EF4-FFF2-40B4-BE49-F238E27FC236}">
                <a16:creationId xmlns:a16="http://schemas.microsoft.com/office/drawing/2014/main" id="{3CF3C6B7-C50C-5F95-2FE2-CCC9B473DB7A}"/>
              </a:ext>
            </a:extLst>
          </p:cNvPr>
          <p:cNvSpPr>
            <a:spLocks noGrp="1"/>
          </p:cNvSpPr>
          <p:nvPr>
            <p:ph idx="1"/>
          </p:nvPr>
        </p:nvSpPr>
        <p:spPr>
          <a:xfrm>
            <a:off x="9488244" y="1483360"/>
            <a:ext cx="2626729" cy="4693603"/>
          </a:xfrm>
        </p:spPr>
        <p:txBody>
          <a:bodyPr>
            <a:normAutofit fontScale="92500" lnSpcReduction="10000"/>
          </a:bodyPr>
          <a:lstStyle/>
          <a:p>
            <a:r>
              <a:rPr lang="fr-FR" sz="2800">
                <a:solidFill>
                  <a:srgbClr val="333333"/>
                </a:solidFill>
                <a:latin typeface="Segoe UI Condensed"/>
              </a:rPr>
              <a:t>Les variables d’environnement sont désormais toujours visibles et modifiables lors de l’importation de solutions et des déploiements de pipelines</a:t>
            </a:r>
            <a:endParaRPr lang="fr-FR" dirty="0"/>
          </a:p>
        </p:txBody>
      </p:sp>
      <p:sp>
        <p:nvSpPr>
          <p:cNvPr id="4" name="Espace réservé du numéro de diapositive 3">
            <a:extLst>
              <a:ext uri="{FF2B5EF4-FFF2-40B4-BE49-F238E27FC236}">
                <a16:creationId xmlns:a16="http://schemas.microsoft.com/office/drawing/2014/main" id="{50A6F6FE-40F9-0EA8-31E8-2EE951E2F3A6}"/>
              </a:ext>
            </a:extLst>
          </p:cNvPr>
          <p:cNvSpPr>
            <a:spLocks noGrp="1"/>
          </p:cNvSpPr>
          <p:nvPr>
            <p:ph type="sldNum" sz="quarter" idx="12"/>
          </p:nvPr>
        </p:nvSpPr>
        <p:spPr/>
        <p:txBody>
          <a:bodyPr/>
          <a:lstStyle/>
          <a:p>
            <a:fld id="{F2D2C361-7486-4AB1-8DE5-A0E4E1B2CF91}" type="slidenum">
              <a:rPr lang="fr-FR" smtClean="0"/>
              <a:t>27</a:t>
            </a:fld>
            <a:endParaRPr lang="fr-FR"/>
          </a:p>
        </p:txBody>
      </p:sp>
      <p:pic>
        <p:nvPicPr>
          <p:cNvPr id="1026" name="Picture 2" descr=" ">
            <a:extLst>
              <a:ext uri="{FF2B5EF4-FFF2-40B4-BE49-F238E27FC236}">
                <a16:creationId xmlns:a16="http://schemas.microsoft.com/office/drawing/2014/main" id="{CDD87997-61BA-0954-7F24-0AA0FB755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963" y="1559332"/>
            <a:ext cx="9045624" cy="454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0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E26123-4648-8B08-76BE-BD9E560C93F6}"/>
              </a:ext>
            </a:extLst>
          </p:cNvPr>
          <p:cNvSpPr>
            <a:spLocks noGrp="1"/>
          </p:cNvSpPr>
          <p:nvPr>
            <p:ph type="title"/>
          </p:nvPr>
        </p:nvSpPr>
        <p:spPr/>
        <p:txBody>
          <a:bodyPr>
            <a:normAutofit fontScale="90000"/>
          </a:bodyPr>
          <a:lstStyle/>
          <a:p>
            <a:r>
              <a:rPr lang="fr-FR" dirty="0"/>
              <a:t>Valeur par défaut Variable d’environnement</a:t>
            </a:r>
          </a:p>
        </p:txBody>
      </p:sp>
      <p:sp>
        <p:nvSpPr>
          <p:cNvPr id="3" name="Espace réservé du contenu 2">
            <a:extLst>
              <a:ext uri="{FF2B5EF4-FFF2-40B4-BE49-F238E27FC236}">
                <a16:creationId xmlns:a16="http://schemas.microsoft.com/office/drawing/2014/main" id="{6D4E9B7E-0330-4CF0-815B-09AC8B271058}"/>
              </a:ext>
            </a:extLst>
          </p:cNvPr>
          <p:cNvSpPr>
            <a:spLocks noGrp="1"/>
          </p:cNvSpPr>
          <p:nvPr>
            <p:ph idx="1"/>
          </p:nvPr>
        </p:nvSpPr>
        <p:spPr>
          <a:xfrm>
            <a:off x="6938682" y="1483360"/>
            <a:ext cx="4415118" cy="4693603"/>
          </a:xfrm>
        </p:spPr>
        <p:txBody>
          <a:bodyPr>
            <a:normAutofit fontScale="92500" lnSpcReduction="10000"/>
          </a:bodyPr>
          <a:lstStyle/>
          <a:p>
            <a:r>
              <a:rPr lang="fr-FR" dirty="0">
                <a:solidFill>
                  <a:srgbClr val="333333"/>
                </a:solidFill>
                <a:latin typeface="Segoe UI Condensed"/>
              </a:rPr>
              <a:t>Le mois prochain, l’expérience par défaut n’exportera plus les valeurs des variables d’environnement dans votre solution. Une nouvelle option « Exporter la valeur » dans les paramètres de la variable d’environnement vous permettra d’accepter d’exporter la valeur, si nécessaire.</a:t>
            </a:r>
            <a:endParaRPr lang="fr-FR" dirty="0"/>
          </a:p>
        </p:txBody>
      </p:sp>
      <p:sp>
        <p:nvSpPr>
          <p:cNvPr id="4" name="Espace réservé du numéro de diapositive 3">
            <a:extLst>
              <a:ext uri="{FF2B5EF4-FFF2-40B4-BE49-F238E27FC236}">
                <a16:creationId xmlns:a16="http://schemas.microsoft.com/office/drawing/2014/main" id="{4ED89523-0D2C-3E18-2F4D-2BBA7ED08F0F}"/>
              </a:ext>
            </a:extLst>
          </p:cNvPr>
          <p:cNvSpPr>
            <a:spLocks noGrp="1"/>
          </p:cNvSpPr>
          <p:nvPr>
            <p:ph type="sldNum" sz="quarter" idx="12"/>
          </p:nvPr>
        </p:nvSpPr>
        <p:spPr/>
        <p:txBody>
          <a:bodyPr/>
          <a:lstStyle/>
          <a:p>
            <a:fld id="{F2D2C361-7486-4AB1-8DE5-A0E4E1B2CF91}" type="slidenum">
              <a:rPr lang="fr-FR" smtClean="0"/>
              <a:t>28</a:t>
            </a:fld>
            <a:endParaRPr lang="fr-FR"/>
          </a:p>
        </p:txBody>
      </p:sp>
      <p:pic>
        <p:nvPicPr>
          <p:cNvPr id="2050" name="Picture 2" descr=" ">
            <a:extLst>
              <a:ext uri="{FF2B5EF4-FFF2-40B4-BE49-F238E27FC236}">
                <a16:creationId xmlns:a16="http://schemas.microsoft.com/office/drawing/2014/main" id="{B4258B49-0F1B-F64B-0FB1-C38DFA875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04" y="1663224"/>
            <a:ext cx="6134403" cy="367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66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4EF4F-62F1-4C7E-0703-E580ECE6D336}"/>
              </a:ext>
            </a:extLst>
          </p:cNvPr>
          <p:cNvSpPr>
            <a:spLocks noGrp="1"/>
          </p:cNvSpPr>
          <p:nvPr>
            <p:ph type="title"/>
          </p:nvPr>
        </p:nvSpPr>
        <p:spPr/>
        <p:txBody>
          <a:bodyPr>
            <a:normAutofit fontScale="90000"/>
          </a:bodyPr>
          <a:lstStyle/>
          <a:p>
            <a:r>
              <a:rPr lang="fr-FR" dirty="0">
                <a:solidFill>
                  <a:srgbClr val="3C4043"/>
                </a:solidFill>
                <a:latin typeface="Roboto" panose="02000000000000000000" pitchFamily="2" charset="0"/>
              </a:rPr>
              <a:t>F</a:t>
            </a:r>
            <a:r>
              <a:rPr lang="fr-FR" b="0" i="0" dirty="0">
                <a:solidFill>
                  <a:srgbClr val="3C4043"/>
                </a:solidFill>
                <a:effectLst/>
                <a:latin typeface="Roboto" panose="02000000000000000000" pitchFamily="2" charset="0"/>
              </a:rPr>
              <a:t>ichiers et des images de Dataverse hors ligne pour les applications canevas (</a:t>
            </a:r>
            <a:r>
              <a:rPr lang="fr-FR" b="0" i="0" dirty="0" err="1">
                <a:solidFill>
                  <a:srgbClr val="3C4043"/>
                </a:solidFill>
                <a:effectLst/>
                <a:latin typeface="Roboto" panose="02000000000000000000" pitchFamily="2" charset="0"/>
              </a:rPr>
              <a:t>preview</a:t>
            </a:r>
            <a:r>
              <a:rPr lang="fr-FR" b="0" i="0" dirty="0">
                <a:solidFill>
                  <a:srgbClr val="3C4043"/>
                </a:solidFill>
                <a:effectLst/>
                <a:latin typeface="Roboto" panose="02000000000000000000" pitchFamily="2" charset="0"/>
              </a:rPr>
              <a:t>)</a:t>
            </a:r>
            <a:endParaRPr lang="fr-FR" dirty="0"/>
          </a:p>
        </p:txBody>
      </p:sp>
      <p:sp>
        <p:nvSpPr>
          <p:cNvPr id="3" name="Espace réservé du contenu 2">
            <a:extLst>
              <a:ext uri="{FF2B5EF4-FFF2-40B4-BE49-F238E27FC236}">
                <a16:creationId xmlns:a16="http://schemas.microsoft.com/office/drawing/2014/main" id="{242C0721-2302-44B3-8BA6-9BDD76B63957}"/>
              </a:ext>
            </a:extLst>
          </p:cNvPr>
          <p:cNvSpPr>
            <a:spLocks noGrp="1"/>
          </p:cNvSpPr>
          <p:nvPr>
            <p:ph idx="1"/>
          </p:nvPr>
        </p:nvSpPr>
        <p:spPr/>
        <p:txBody>
          <a:bodyPr>
            <a:normAutofit fontScale="92500" lnSpcReduction="20000"/>
          </a:bodyPr>
          <a:lstStyle/>
          <a:p>
            <a:r>
              <a:rPr lang="fr-FR" b="0" i="0" dirty="0">
                <a:solidFill>
                  <a:srgbClr val="3C4043"/>
                </a:solidFill>
                <a:effectLst/>
                <a:latin typeface="Roboto" panose="02000000000000000000" pitchFamily="2" charset="0"/>
              </a:rPr>
              <a:t>Dans une application canevas compatible hors ligne, vous pouvez désormais autoriser le téléchargement des fichiers et des images lors de l'affichage ou de la synchronisation. </a:t>
            </a:r>
          </a:p>
          <a:p>
            <a:r>
              <a:rPr lang="fr-FR" b="0" i="0" dirty="0">
                <a:solidFill>
                  <a:srgbClr val="3C4043"/>
                </a:solidFill>
                <a:effectLst/>
                <a:latin typeface="Roboto" panose="02000000000000000000" pitchFamily="2" charset="0"/>
              </a:rPr>
              <a:t>Avec ces deux modes, vous pouvez décider de la stratégie de téléchargement de fichiers et d'images sur l'appareil de l'utilisateur pour une utilisation hors ligne et optimiser la taille du disque en fonction des besoins professionnels des utilisateurs finaux.</a:t>
            </a:r>
          </a:p>
          <a:p>
            <a:r>
              <a:rPr lang="fr-FR" dirty="0">
                <a:solidFill>
                  <a:srgbClr val="3C4043"/>
                </a:solidFill>
                <a:latin typeface="Roboto" panose="02000000000000000000" pitchFamily="2" charset="0"/>
              </a:rPr>
              <a:t>L</a:t>
            </a:r>
            <a:r>
              <a:rPr lang="fr-FR" b="0" i="0" dirty="0">
                <a:solidFill>
                  <a:srgbClr val="3C4043"/>
                </a:solidFill>
                <a:effectLst/>
                <a:latin typeface="Roboto" panose="02000000000000000000" pitchFamily="2" charset="0"/>
              </a:rPr>
              <a:t>e contenu est téléchargé sur l'appareil lorsque l'utilisateur ouvre explicitement un fichier ou lorsqu'une image est présentée à l'utilisateur. </a:t>
            </a:r>
          </a:p>
          <a:p>
            <a:r>
              <a:rPr lang="fr-FR" b="0" i="0" dirty="0">
                <a:solidFill>
                  <a:srgbClr val="3C4043"/>
                </a:solidFill>
                <a:effectLst/>
                <a:latin typeface="Roboto" panose="02000000000000000000" pitchFamily="2" charset="0"/>
              </a:rPr>
              <a:t>Les fichiers et les images sont téléchargés lorsque l'appareil est connecté au réseau et peuvent être utilisés ultérieurement sans connectivité. Ce mode est activé par défaut sans aucune configuration spécifique.</a:t>
            </a:r>
            <a:endParaRPr lang="fr-FR" dirty="0"/>
          </a:p>
        </p:txBody>
      </p:sp>
      <p:sp>
        <p:nvSpPr>
          <p:cNvPr id="4" name="Espace réservé du numéro de diapositive 3">
            <a:extLst>
              <a:ext uri="{FF2B5EF4-FFF2-40B4-BE49-F238E27FC236}">
                <a16:creationId xmlns:a16="http://schemas.microsoft.com/office/drawing/2014/main" id="{2AD41A90-A482-8163-7F9F-AC217593EA5A}"/>
              </a:ext>
            </a:extLst>
          </p:cNvPr>
          <p:cNvSpPr>
            <a:spLocks noGrp="1"/>
          </p:cNvSpPr>
          <p:nvPr>
            <p:ph type="sldNum" sz="quarter" idx="12"/>
          </p:nvPr>
        </p:nvSpPr>
        <p:spPr/>
        <p:txBody>
          <a:bodyPr/>
          <a:lstStyle/>
          <a:p>
            <a:fld id="{F2D2C361-7486-4AB1-8DE5-A0E4E1B2CF91}" type="slidenum">
              <a:rPr lang="fr-FR" smtClean="0"/>
              <a:t>29</a:t>
            </a:fld>
            <a:endParaRPr lang="fr-FR"/>
          </a:p>
        </p:txBody>
      </p:sp>
      <p:sp>
        <p:nvSpPr>
          <p:cNvPr id="6" name="ZoneTexte 5">
            <a:extLst>
              <a:ext uri="{FF2B5EF4-FFF2-40B4-BE49-F238E27FC236}">
                <a16:creationId xmlns:a16="http://schemas.microsoft.com/office/drawing/2014/main" id="{1D78228D-A947-B761-7435-3CB4957343DB}"/>
              </a:ext>
            </a:extLst>
          </p:cNvPr>
          <p:cNvSpPr txBox="1"/>
          <p:nvPr/>
        </p:nvSpPr>
        <p:spPr>
          <a:xfrm>
            <a:off x="3404796" y="6176963"/>
            <a:ext cx="6852620" cy="646331"/>
          </a:xfrm>
          <a:prstGeom prst="rect">
            <a:avLst/>
          </a:prstGeom>
          <a:noFill/>
        </p:spPr>
        <p:txBody>
          <a:bodyPr wrap="square">
            <a:spAutoFit/>
          </a:bodyPr>
          <a:lstStyle/>
          <a:p>
            <a:r>
              <a:rPr lang="en-US" dirty="0">
                <a:hlinkClick r:id="rId2"/>
              </a:rPr>
              <a:t>Configure files and images in offline canvas apps (preview) - Power Apps | Microsoft Learn</a:t>
            </a:r>
            <a:endParaRPr lang="fr-FR" dirty="0"/>
          </a:p>
        </p:txBody>
      </p:sp>
    </p:spTree>
    <p:extLst>
      <p:ext uri="{BB962C8B-B14F-4D97-AF65-F5344CB8AC3E}">
        <p14:creationId xmlns:p14="http://schemas.microsoft.com/office/powerpoint/2010/main" val="2493889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865604" y="408350"/>
            <a:ext cx="6447599"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CALL FOR SPEAKER</a:t>
            </a:r>
          </a:p>
        </p:txBody>
      </p:sp>
      <p:pic>
        <p:nvPicPr>
          <p:cNvPr id="9" name="Image 8">
            <a:extLst>
              <a:ext uri="{FF2B5EF4-FFF2-40B4-BE49-F238E27FC236}">
                <a16:creationId xmlns:a16="http://schemas.microsoft.com/office/drawing/2014/main" id="{24DE8EFB-3071-468A-AB67-58360A8FD1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39310" y="1673543"/>
            <a:ext cx="4223197" cy="4223197"/>
          </a:xfrm>
          <a:prstGeom prst="rect">
            <a:avLst/>
          </a:prstGeom>
        </p:spPr>
      </p:pic>
      <p:sp>
        <p:nvSpPr>
          <p:cNvPr id="29" name="Content Placeholder 2">
            <a:extLst>
              <a:ext uri="{FF2B5EF4-FFF2-40B4-BE49-F238E27FC236}">
                <a16:creationId xmlns:a16="http://schemas.microsoft.com/office/drawing/2014/main" id="{FE112C0A-D15A-43D8-8528-EC55C1F7BF1E}"/>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Envie de participer et proposer une session speaker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C'est ouvert à tous et gratuit!</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Déposes ton sujet de session </a:t>
            </a: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(15 à 20 min ) via ce formulaire &gt;&gt; </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te recontactera.</a:t>
            </a:r>
          </a:p>
        </p:txBody>
      </p:sp>
    </p:spTree>
    <p:extLst>
      <p:ext uri="{BB962C8B-B14F-4D97-AF65-F5344CB8AC3E}">
        <p14:creationId xmlns:p14="http://schemas.microsoft.com/office/powerpoint/2010/main" val="3815452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1008FD-80D6-6795-5EA3-F636A819FCB5}"/>
              </a:ext>
            </a:extLst>
          </p:cNvPr>
          <p:cNvSpPr>
            <a:spLocks noGrp="1"/>
          </p:cNvSpPr>
          <p:nvPr>
            <p:ph type="title"/>
          </p:nvPr>
        </p:nvSpPr>
        <p:spPr/>
        <p:txBody>
          <a:bodyPr/>
          <a:lstStyle/>
          <a:p>
            <a:r>
              <a:rPr lang="fr-FR" dirty="0" err="1"/>
              <a:t>Copilot</a:t>
            </a:r>
            <a:r>
              <a:rPr lang="fr-FR" dirty="0"/>
              <a:t> et Power Apps (GA in </a:t>
            </a:r>
            <a:r>
              <a:rPr lang="fr-FR" dirty="0" err="1"/>
              <a:t>english</a:t>
            </a:r>
            <a:r>
              <a:rPr lang="fr-FR" dirty="0"/>
              <a:t>)</a:t>
            </a:r>
          </a:p>
        </p:txBody>
      </p:sp>
      <p:sp>
        <p:nvSpPr>
          <p:cNvPr id="3" name="Espace réservé du contenu 2">
            <a:extLst>
              <a:ext uri="{FF2B5EF4-FFF2-40B4-BE49-F238E27FC236}">
                <a16:creationId xmlns:a16="http://schemas.microsoft.com/office/drawing/2014/main" id="{DD0D6B50-BFC0-88BC-89CE-8A021AB7F0DC}"/>
              </a:ext>
            </a:extLst>
          </p:cNvPr>
          <p:cNvSpPr>
            <a:spLocks noGrp="1"/>
          </p:cNvSpPr>
          <p:nvPr>
            <p:ph idx="1"/>
          </p:nvPr>
        </p:nvSpPr>
        <p:spPr>
          <a:xfrm>
            <a:off x="8842786" y="1483360"/>
            <a:ext cx="2511014" cy="4693603"/>
          </a:xfrm>
        </p:spPr>
        <p:txBody>
          <a:bodyPr>
            <a:normAutofit fontScale="77500" lnSpcReduction="20000"/>
          </a:bodyPr>
          <a:lstStyle/>
          <a:p>
            <a:r>
              <a:rPr lang="fr-FR" dirty="0"/>
              <a:t>Les créateurs européens utilisant l’anglais auront </a:t>
            </a:r>
            <a:r>
              <a:rPr lang="fr-FR" dirty="0" err="1"/>
              <a:t>Copilot</a:t>
            </a:r>
            <a:r>
              <a:rPr lang="fr-FR" dirty="0"/>
              <a:t> activé par défaut. La France, l'Allemagne, la Norvège et la Suisse auront </a:t>
            </a:r>
            <a:r>
              <a:rPr lang="fr-FR" dirty="0" err="1"/>
              <a:t>Copilot</a:t>
            </a:r>
            <a:r>
              <a:rPr lang="fr-FR" dirty="0"/>
              <a:t> disponible mais désactivé par défaut.</a:t>
            </a:r>
          </a:p>
        </p:txBody>
      </p:sp>
      <p:sp>
        <p:nvSpPr>
          <p:cNvPr id="4" name="Espace réservé du numéro de diapositive 3">
            <a:extLst>
              <a:ext uri="{FF2B5EF4-FFF2-40B4-BE49-F238E27FC236}">
                <a16:creationId xmlns:a16="http://schemas.microsoft.com/office/drawing/2014/main" id="{D3FB50A7-4C74-D5CD-70FC-E243C1459862}"/>
              </a:ext>
            </a:extLst>
          </p:cNvPr>
          <p:cNvSpPr>
            <a:spLocks noGrp="1"/>
          </p:cNvSpPr>
          <p:nvPr>
            <p:ph type="sldNum" sz="quarter" idx="12"/>
          </p:nvPr>
        </p:nvSpPr>
        <p:spPr/>
        <p:txBody>
          <a:bodyPr/>
          <a:lstStyle/>
          <a:p>
            <a:fld id="{F2D2C361-7486-4AB1-8DE5-A0E4E1B2CF91}" type="slidenum">
              <a:rPr lang="fr-FR" smtClean="0"/>
              <a:t>30</a:t>
            </a:fld>
            <a:endParaRPr lang="fr-FR"/>
          </a:p>
        </p:txBody>
      </p:sp>
      <p:pic>
        <p:nvPicPr>
          <p:cNvPr id="3074" name="Picture 2" descr="Animated Gif Image">
            <a:extLst>
              <a:ext uri="{FF2B5EF4-FFF2-40B4-BE49-F238E27FC236}">
                <a16:creationId xmlns:a16="http://schemas.microsoft.com/office/drawing/2014/main" id="{7DABA17C-F609-90B3-2513-17604C2EB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85" y="1425772"/>
            <a:ext cx="8058654" cy="476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084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D6217-A5E8-3A8C-C320-B08BAE1BCFFE}"/>
              </a:ext>
            </a:extLst>
          </p:cNvPr>
          <p:cNvSpPr>
            <a:spLocks noGrp="1"/>
          </p:cNvSpPr>
          <p:nvPr>
            <p:ph type="title"/>
          </p:nvPr>
        </p:nvSpPr>
        <p:spPr/>
        <p:txBody>
          <a:bodyPr>
            <a:normAutofit/>
          </a:bodyPr>
          <a:lstStyle/>
          <a:p>
            <a:r>
              <a:rPr lang="fr-FR" dirty="0"/>
              <a:t>AI Builder GPT Prompts</a:t>
            </a:r>
          </a:p>
        </p:txBody>
      </p:sp>
      <p:sp>
        <p:nvSpPr>
          <p:cNvPr id="3" name="Espace réservé du contenu 2">
            <a:extLst>
              <a:ext uri="{FF2B5EF4-FFF2-40B4-BE49-F238E27FC236}">
                <a16:creationId xmlns:a16="http://schemas.microsoft.com/office/drawing/2014/main" id="{BD621CA1-EB37-3CAE-D368-2E30364C9F58}"/>
              </a:ext>
            </a:extLst>
          </p:cNvPr>
          <p:cNvSpPr>
            <a:spLocks noGrp="1"/>
          </p:cNvSpPr>
          <p:nvPr>
            <p:ph idx="1"/>
          </p:nvPr>
        </p:nvSpPr>
        <p:spPr>
          <a:xfrm>
            <a:off x="8580474" y="1483360"/>
            <a:ext cx="2773326" cy="4693603"/>
          </a:xfrm>
        </p:spPr>
        <p:txBody>
          <a:bodyPr/>
          <a:lstStyle/>
          <a:p>
            <a:endParaRPr lang="fr-FR" dirty="0"/>
          </a:p>
        </p:txBody>
      </p:sp>
      <p:sp>
        <p:nvSpPr>
          <p:cNvPr id="4" name="Espace réservé du numéro de diapositive 3">
            <a:extLst>
              <a:ext uri="{FF2B5EF4-FFF2-40B4-BE49-F238E27FC236}">
                <a16:creationId xmlns:a16="http://schemas.microsoft.com/office/drawing/2014/main" id="{7C3FAD84-AF23-B08F-37CE-AEEBF3D6DEBF}"/>
              </a:ext>
            </a:extLst>
          </p:cNvPr>
          <p:cNvSpPr>
            <a:spLocks noGrp="1"/>
          </p:cNvSpPr>
          <p:nvPr>
            <p:ph type="sldNum" sz="quarter" idx="12"/>
          </p:nvPr>
        </p:nvSpPr>
        <p:spPr/>
        <p:txBody>
          <a:bodyPr/>
          <a:lstStyle/>
          <a:p>
            <a:fld id="{F2D2C361-7486-4AB1-8DE5-A0E4E1B2CF91}" type="slidenum">
              <a:rPr lang="fr-FR" smtClean="0"/>
              <a:t>31</a:t>
            </a:fld>
            <a:endParaRPr lang="fr-FR"/>
          </a:p>
        </p:txBody>
      </p:sp>
      <p:pic>
        <p:nvPicPr>
          <p:cNvPr id="4098" name="Picture 2" descr="Recherche dans la barre latérale">
            <a:extLst>
              <a:ext uri="{FF2B5EF4-FFF2-40B4-BE49-F238E27FC236}">
                <a16:creationId xmlns:a16="http://schemas.microsoft.com/office/drawing/2014/main" id="{DBF3610A-F653-A20F-37D8-6A6536BB4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3400" y="1773823"/>
            <a:ext cx="5961573" cy="356006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12DC5B0-A240-C14F-F30B-1D903B9F25C9}"/>
              </a:ext>
            </a:extLst>
          </p:cNvPr>
          <p:cNvSpPr txBox="1"/>
          <p:nvPr/>
        </p:nvSpPr>
        <p:spPr>
          <a:xfrm>
            <a:off x="3789948" y="6245724"/>
            <a:ext cx="6847366" cy="646331"/>
          </a:xfrm>
          <a:prstGeom prst="rect">
            <a:avLst/>
          </a:prstGeom>
          <a:noFill/>
        </p:spPr>
        <p:txBody>
          <a:bodyPr wrap="square">
            <a:spAutoFit/>
          </a:bodyPr>
          <a:lstStyle/>
          <a:p>
            <a:r>
              <a:rPr lang="fr-FR" dirty="0">
                <a:hlinkClick r:id="rId3"/>
              </a:rPr>
              <a:t>AI Builder GPT Prompts are </a:t>
            </a:r>
            <a:r>
              <a:rPr lang="fr-FR" dirty="0" err="1">
                <a:hlinkClick r:id="rId3"/>
              </a:rPr>
              <a:t>generally</a:t>
            </a:r>
            <a:r>
              <a:rPr lang="fr-FR" dirty="0">
                <a:hlinkClick r:id="rId3"/>
              </a:rPr>
              <a:t> </a:t>
            </a:r>
            <a:r>
              <a:rPr lang="fr-FR" dirty="0" err="1">
                <a:hlinkClick r:id="rId3"/>
              </a:rPr>
              <a:t>available</a:t>
            </a:r>
            <a:r>
              <a:rPr lang="fr-FR" dirty="0">
                <a:hlinkClick r:id="rId3"/>
              </a:rPr>
              <a:t> | Blog Power Automate (microsoft.com)</a:t>
            </a:r>
            <a:endParaRPr lang="fr-FR" dirty="0"/>
          </a:p>
        </p:txBody>
      </p:sp>
      <p:pic>
        <p:nvPicPr>
          <p:cNvPr id="4100" name="Picture 4" descr=" ">
            <a:extLst>
              <a:ext uri="{FF2B5EF4-FFF2-40B4-BE49-F238E27FC236}">
                <a16:creationId xmlns:a16="http://schemas.microsoft.com/office/drawing/2014/main" id="{816F2417-42A5-F573-1321-D8625DA3A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1297877"/>
            <a:ext cx="57435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077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BD4758-AB0F-D4A3-A429-A0D923A170AC}"/>
              </a:ext>
            </a:extLst>
          </p:cNvPr>
          <p:cNvSpPr>
            <a:spLocks noGrp="1"/>
          </p:cNvSpPr>
          <p:nvPr>
            <p:ph type="title"/>
          </p:nvPr>
        </p:nvSpPr>
        <p:spPr/>
        <p:txBody>
          <a:bodyPr>
            <a:normAutofit fontScale="90000"/>
          </a:bodyPr>
          <a:lstStyle/>
          <a:p>
            <a:r>
              <a:rPr lang="en-US" sz="4000" dirty="0">
                <a:solidFill>
                  <a:srgbClr val="3C4043"/>
                </a:solidFill>
                <a:latin typeface="Roboto" panose="02000000000000000000" pitchFamily="2" charset="0"/>
              </a:rPr>
              <a:t>Azure Key Vault credentials for desktop flow connections (preview)</a:t>
            </a:r>
            <a:endParaRPr lang="fr-FR" sz="4000" dirty="0">
              <a:solidFill>
                <a:srgbClr val="3C4043"/>
              </a:solidFill>
              <a:latin typeface="Roboto" panose="02000000000000000000" pitchFamily="2" charset="0"/>
            </a:endParaRPr>
          </a:p>
        </p:txBody>
      </p:sp>
      <p:sp>
        <p:nvSpPr>
          <p:cNvPr id="3" name="Espace réservé du contenu 2">
            <a:extLst>
              <a:ext uri="{FF2B5EF4-FFF2-40B4-BE49-F238E27FC236}">
                <a16:creationId xmlns:a16="http://schemas.microsoft.com/office/drawing/2014/main" id="{BACC444F-9F31-884B-CB94-87B797A580E3}"/>
              </a:ext>
            </a:extLst>
          </p:cNvPr>
          <p:cNvSpPr>
            <a:spLocks noGrp="1"/>
          </p:cNvSpPr>
          <p:nvPr>
            <p:ph idx="1"/>
          </p:nvPr>
        </p:nvSpPr>
        <p:spPr>
          <a:xfrm>
            <a:off x="7487322" y="1483360"/>
            <a:ext cx="3866478" cy="4693603"/>
          </a:xfrm>
        </p:spPr>
        <p:txBody>
          <a:bodyPr/>
          <a:lstStyle/>
          <a:p>
            <a:r>
              <a:rPr lang="fr-FR" b="0" i="0">
                <a:solidFill>
                  <a:srgbClr val="3C4043"/>
                </a:solidFill>
                <a:effectLst/>
                <a:latin typeface="Roboto" panose="02000000000000000000" pitchFamily="2" charset="0"/>
              </a:rPr>
              <a:t>Ces informations d'identification peuvent ensuite être utilisées dans vos connexions de flux de bureau (au lieu de fournir manuellement les valeurs de nom d'utilisateur et de mot de passe).</a:t>
            </a:r>
            <a:endParaRPr lang="fr-FR" dirty="0"/>
          </a:p>
        </p:txBody>
      </p:sp>
      <p:sp>
        <p:nvSpPr>
          <p:cNvPr id="4" name="Espace réservé du numéro de diapositive 3">
            <a:extLst>
              <a:ext uri="{FF2B5EF4-FFF2-40B4-BE49-F238E27FC236}">
                <a16:creationId xmlns:a16="http://schemas.microsoft.com/office/drawing/2014/main" id="{98A6A817-884D-B086-AC19-29A32D2FC961}"/>
              </a:ext>
            </a:extLst>
          </p:cNvPr>
          <p:cNvSpPr>
            <a:spLocks noGrp="1"/>
          </p:cNvSpPr>
          <p:nvPr>
            <p:ph type="sldNum" sz="quarter" idx="12"/>
          </p:nvPr>
        </p:nvSpPr>
        <p:spPr/>
        <p:txBody>
          <a:bodyPr/>
          <a:lstStyle/>
          <a:p>
            <a:fld id="{F2D2C361-7486-4AB1-8DE5-A0E4E1B2CF91}" type="slidenum">
              <a:rPr lang="fr-FR" smtClean="0"/>
              <a:t>32</a:t>
            </a:fld>
            <a:endParaRPr lang="fr-FR"/>
          </a:p>
        </p:txBody>
      </p:sp>
      <p:pic>
        <p:nvPicPr>
          <p:cNvPr id="5122" name="Picture 2" descr="Create credential">
            <a:extLst>
              <a:ext uri="{FF2B5EF4-FFF2-40B4-BE49-F238E27FC236}">
                <a16:creationId xmlns:a16="http://schemas.microsoft.com/office/drawing/2014/main" id="{947FC9B9-337F-FEF9-7C4D-A583505C9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99" y="1471613"/>
            <a:ext cx="5105400" cy="47053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7E9EC4-0C13-22E7-DD96-C80B445382B0}"/>
              </a:ext>
            </a:extLst>
          </p:cNvPr>
          <p:cNvSpPr txBox="1"/>
          <p:nvPr/>
        </p:nvSpPr>
        <p:spPr>
          <a:xfrm>
            <a:off x="3437069" y="6211669"/>
            <a:ext cx="6852620" cy="646331"/>
          </a:xfrm>
          <a:prstGeom prst="rect">
            <a:avLst/>
          </a:prstGeom>
          <a:noFill/>
        </p:spPr>
        <p:txBody>
          <a:bodyPr wrap="square">
            <a:spAutoFit/>
          </a:bodyPr>
          <a:lstStyle/>
          <a:p>
            <a:r>
              <a:rPr lang="en-US" dirty="0">
                <a:hlinkClick r:id="rId3"/>
              </a:rPr>
              <a:t>Announcing Azure Key Vault credentials for desktop flow connections (preview) | Blog Power Automate (microsoft.com)</a:t>
            </a:r>
            <a:endParaRPr lang="fr-FR" dirty="0"/>
          </a:p>
        </p:txBody>
      </p:sp>
    </p:spTree>
    <p:extLst>
      <p:ext uri="{BB962C8B-B14F-4D97-AF65-F5344CB8AC3E}">
        <p14:creationId xmlns:p14="http://schemas.microsoft.com/office/powerpoint/2010/main" val="4285989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A8F742-1345-F60A-336B-7B660168063B}"/>
              </a:ext>
            </a:extLst>
          </p:cNvPr>
          <p:cNvSpPr>
            <a:spLocks noGrp="1"/>
          </p:cNvSpPr>
          <p:nvPr>
            <p:ph type="title"/>
          </p:nvPr>
        </p:nvSpPr>
        <p:spPr/>
        <p:txBody>
          <a:bodyPr>
            <a:normAutofit fontScale="90000"/>
          </a:bodyPr>
          <a:lstStyle/>
          <a:p>
            <a:r>
              <a:rPr lang="fr-FR" dirty="0"/>
              <a:t>Microsoft </a:t>
            </a:r>
            <a:r>
              <a:rPr lang="fr-FR" dirty="0" err="1"/>
              <a:t>Copilot</a:t>
            </a:r>
            <a:r>
              <a:rPr lang="fr-FR" dirty="0"/>
              <a:t> Studio étend la disponibilité des régions pour l’IA générative</a:t>
            </a:r>
          </a:p>
        </p:txBody>
      </p:sp>
      <p:sp>
        <p:nvSpPr>
          <p:cNvPr id="3" name="Espace réservé du contenu 2">
            <a:extLst>
              <a:ext uri="{FF2B5EF4-FFF2-40B4-BE49-F238E27FC236}">
                <a16:creationId xmlns:a16="http://schemas.microsoft.com/office/drawing/2014/main" id="{C12764BF-03A5-2DEF-E72F-7877CBE2F2CA}"/>
              </a:ext>
            </a:extLst>
          </p:cNvPr>
          <p:cNvSpPr>
            <a:spLocks noGrp="1"/>
          </p:cNvSpPr>
          <p:nvPr>
            <p:ph idx="1"/>
          </p:nvPr>
        </p:nvSpPr>
        <p:spPr>
          <a:xfrm>
            <a:off x="7096716" y="1483360"/>
            <a:ext cx="4257084" cy="3218113"/>
          </a:xfrm>
        </p:spPr>
        <p:txBody>
          <a:bodyPr>
            <a:normAutofit fontScale="62500" lnSpcReduction="20000"/>
          </a:bodyPr>
          <a:lstStyle/>
          <a:p>
            <a:pPr algn="l">
              <a:buFont typeface="Arial" panose="020B0604020202020204" pitchFamily="34" charset="0"/>
              <a:buChar char="•"/>
            </a:pPr>
            <a:r>
              <a:rPr lang="fr-FR" b="0" i="0" dirty="0">
                <a:solidFill>
                  <a:srgbClr val="191919"/>
                </a:solidFill>
                <a:effectLst/>
                <a:latin typeface="Segoe UI" panose="020B0502040204020203" pitchFamily="34" charset="0"/>
              </a:rPr>
              <a:t>Europe</a:t>
            </a:r>
          </a:p>
          <a:p>
            <a:pPr algn="l">
              <a:buFont typeface="Arial" panose="020B0604020202020204" pitchFamily="34" charset="0"/>
              <a:buChar char="•"/>
            </a:pPr>
            <a:r>
              <a:rPr lang="fr-FR" b="0" i="0" dirty="0">
                <a:solidFill>
                  <a:srgbClr val="191919"/>
                </a:solidFill>
                <a:effectLst/>
                <a:latin typeface="Segoe UI" panose="020B0502040204020203" pitchFamily="34" charset="0"/>
              </a:rPr>
              <a:t>Royaume-Uni</a:t>
            </a:r>
          </a:p>
          <a:p>
            <a:pPr algn="l">
              <a:buFont typeface="Arial" panose="020B0604020202020204" pitchFamily="34" charset="0"/>
              <a:buChar char="•"/>
            </a:pPr>
            <a:r>
              <a:rPr lang="fr-FR" b="0" i="0" dirty="0">
                <a:solidFill>
                  <a:srgbClr val="191919"/>
                </a:solidFill>
                <a:effectLst/>
                <a:latin typeface="Segoe UI" panose="020B0502040204020203" pitchFamily="34" charset="0"/>
              </a:rPr>
              <a:t>Australie</a:t>
            </a:r>
          </a:p>
          <a:p>
            <a:pPr algn="l">
              <a:buFont typeface="Arial" panose="020B0604020202020204" pitchFamily="34" charset="0"/>
              <a:buChar char="•"/>
            </a:pPr>
            <a:r>
              <a:rPr lang="fr-FR" b="0" i="0" dirty="0">
                <a:solidFill>
                  <a:srgbClr val="191919"/>
                </a:solidFill>
                <a:effectLst/>
                <a:latin typeface="Segoe UI" panose="020B0502040204020203" pitchFamily="34" charset="0"/>
              </a:rPr>
              <a:t>Inde</a:t>
            </a:r>
          </a:p>
          <a:p>
            <a:pPr algn="l">
              <a:buFont typeface="Arial" panose="020B0604020202020204" pitchFamily="34" charset="0"/>
              <a:buChar char="•"/>
            </a:pPr>
            <a:r>
              <a:rPr lang="fr-FR" b="0" i="0" dirty="0">
                <a:solidFill>
                  <a:srgbClr val="191919"/>
                </a:solidFill>
                <a:effectLst/>
                <a:latin typeface="Segoe UI" panose="020B0502040204020203" pitchFamily="34" charset="0"/>
              </a:rPr>
              <a:t>Japon</a:t>
            </a:r>
          </a:p>
          <a:p>
            <a:pPr algn="l">
              <a:buFont typeface="Arial" panose="020B0604020202020204" pitchFamily="34" charset="0"/>
              <a:buChar char="•"/>
            </a:pPr>
            <a:r>
              <a:rPr lang="fr-FR" b="0" i="0" dirty="0">
                <a:solidFill>
                  <a:srgbClr val="191919"/>
                </a:solidFill>
                <a:effectLst/>
                <a:latin typeface="Segoe UI" panose="020B0502040204020203" pitchFamily="34" charset="0"/>
              </a:rPr>
              <a:t>Asie-Pacifique</a:t>
            </a:r>
          </a:p>
          <a:p>
            <a:pPr algn="l">
              <a:buFont typeface="Arial" panose="020B0604020202020204" pitchFamily="34" charset="0"/>
              <a:buChar char="•"/>
            </a:pPr>
            <a:r>
              <a:rPr lang="fr-FR" b="0" i="0" dirty="0">
                <a:solidFill>
                  <a:srgbClr val="191919"/>
                </a:solidFill>
                <a:effectLst/>
                <a:latin typeface="Segoe UI" panose="020B0502040204020203" pitchFamily="34" charset="0"/>
              </a:rPr>
              <a:t>Amérique du Sud</a:t>
            </a:r>
          </a:p>
          <a:p>
            <a:pPr algn="l">
              <a:buFont typeface="Arial" panose="020B0604020202020204" pitchFamily="34" charset="0"/>
              <a:buChar char="•"/>
            </a:pPr>
            <a:r>
              <a:rPr lang="fr-FR" b="0" i="0" dirty="0">
                <a:solidFill>
                  <a:srgbClr val="191919"/>
                </a:solidFill>
                <a:effectLst/>
                <a:latin typeface="Segoe UI" panose="020B0502040204020203" pitchFamily="34" charset="0"/>
              </a:rPr>
              <a:t>Suisse</a:t>
            </a:r>
          </a:p>
          <a:p>
            <a:endParaRPr lang="fr-FR" dirty="0"/>
          </a:p>
        </p:txBody>
      </p:sp>
      <p:sp>
        <p:nvSpPr>
          <p:cNvPr id="4" name="Espace réservé du numéro de diapositive 3">
            <a:extLst>
              <a:ext uri="{FF2B5EF4-FFF2-40B4-BE49-F238E27FC236}">
                <a16:creationId xmlns:a16="http://schemas.microsoft.com/office/drawing/2014/main" id="{B7215685-930C-CB51-2853-1148DBEB9175}"/>
              </a:ext>
            </a:extLst>
          </p:cNvPr>
          <p:cNvSpPr>
            <a:spLocks noGrp="1"/>
          </p:cNvSpPr>
          <p:nvPr>
            <p:ph type="sldNum" sz="quarter" idx="12"/>
          </p:nvPr>
        </p:nvSpPr>
        <p:spPr/>
        <p:txBody>
          <a:bodyPr/>
          <a:lstStyle/>
          <a:p>
            <a:fld id="{F2D2C361-7486-4AB1-8DE5-A0E4E1B2CF91}" type="slidenum">
              <a:rPr lang="fr-FR" smtClean="0"/>
              <a:t>33</a:t>
            </a:fld>
            <a:endParaRPr lang="fr-FR"/>
          </a:p>
        </p:txBody>
      </p:sp>
      <p:pic>
        <p:nvPicPr>
          <p:cNvPr id="1026" name="Picture 2">
            <a:extLst>
              <a:ext uri="{FF2B5EF4-FFF2-40B4-BE49-F238E27FC236}">
                <a16:creationId xmlns:a16="http://schemas.microsoft.com/office/drawing/2014/main" id="{4759F83A-F49D-5B04-9194-A8B6B6234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99388"/>
            <a:ext cx="5892104" cy="3312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A4B9574-8E8E-1D6C-361A-96399394F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426" y="4877512"/>
            <a:ext cx="3524841" cy="1569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47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A668B-DC77-0E0F-C2D0-69393E27DA89}"/>
              </a:ext>
            </a:extLst>
          </p:cNvPr>
          <p:cNvSpPr>
            <a:spLocks noGrp="1"/>
          </p:cNvSpPr>
          <p:nvPr>
            <p:ph type="title"/>
          </p:nvPr>
        </p:nvSpPr>
        <p:spPr/>
        <p:txBody>
          <a:bodyPr/>
          <a:lstStyle/>
          <a:p>
            <a:r>
              <a:rPr lang="fr-FR" dirty="0" err="1"/>
              <a:t>Copilot</a:t>
            </a:r>
            <a:r>
              <a:rPr lang="fr-FR" dirty="0"/>
              <a:t> Studio </a:t>
            </a:r>
            <a:r>
              <a:rPr lang="fr-FR" dirty="0" err="1"/>
              <a:t>Implementation</a:t>
            </a:r>
            <a:r>
              <a:rPr lang="fr-FR" dirty="0"/>
              <a:t> Guide</a:t>
            </a:r>
          </a:p>
        </p:txBody>
      </p:sp>
      <p:sp>
        <p:nvSpPr>
          <p:cNvPr id="3" name="Espace réservé du contenu 2">
            <a:extLst>
              <a:ext uri="{FF2B5EF4-FFF2-40B4-BE49-F238E27FC236}">
                <a16:creationId xmlns:a16="http://schemas.microsoft.com/office/drawing/2014/main" id="{0C2B70D6-6DEE-7E67-D326-6B3F3E9B93C3}"/>
              </a:ext>
            </a:extLst>
          </p:cNvPr>
          <p:cNvSpPr>
            <a:spLocks noGrp="1"/>
          </p:cNvSpPr>
          <p:nvPr>
            <p:ph idx="1"/>
          </p:nvPr>
        </p:nvSpPr>
        <p:spPr>
          <a:xfrm>
            <a:off x="6797831" y="1483360"/>
            <a:ext cx="5317142" cy="5079395"/>
          </a:xfrm>
        </p:spPr>
        <p:txBody>
          <a:bodyPr>
            <a:normAutofit fontScale="62500" lnSpcReduction="20000"/>
          </a:bodyPr>
          <a:lstStyle/>
          <a:p>
            <a:pPr algn="l"/>
            <a:r>
              <a:rPr lang="fr-FR" b="0" i="0" dirty="0">
                <a:solidFill>
                  <a:srgbClr val="191919"/>
                </a:solidFill>
                <a:effectLst/>
                <a:latin typeface="Segoe UI" panose="020B0502040204020203" pitchFamily="34" charset="0"/>
              </a:rPr>
              <a:t>Le </a:t>
            </a:r>
            <a:r>
              <a:rPr lang="fr-FR" b="0" i="0" u="sng" dirty="0">
                <a:solidFill>
                  <a:srgbClr val="10738E"/>
                </a:solidFill>
                <a:effectLst/>
                <a:latin typeface="Segoe UI" panose="020B0502040204020203" pitchFamily="34" charset="0"/>
                <a:hlinkClick r:id="rId2"/>
              </a:rPr>
              <a:t>guide d’implémentation de </a:t>
            </a:r>
            <a:r>
              <a:rPr lang="fr-FR" b="0" i="0" u="sng" dirty="0" err="1">
                <a:solidFill>
                  <a:srgbClr val="10738E"/>
                </a:solidFill>
                <a:effectLst/>
                <a:latin typeface="Segoe UI" panose="020B0502040204020203" pitchFamily="34" charset="0"/>
                <a:hlinkClick r:id="rId2"/>
              </a:rPr>
              <a:t>Copilot</a:t>
            </a:r>
            <a:r>
              <a:rPr lang="fr-FR" b="0" i="0" u="sng" dirty="0">
                <a:solidFill>
                  <a:srgbClr val="10738E"/>
                </a:solidFill>
                <a:effectLst/>
                <a:latin typeface="Segoe UI" panose="020B0502040204020203" pitchFamily="34" charset="0"/>
                <a:hlinkClick r:id="rId2"/>
              </a:rPr>
              <a:t> Studio</a:t>
            </a:r>
            <a:r>
              <a:rPr lang="fr-FR" b="0" i="0" dirty="0">
                <a:solidFill>
                  <a:srgbClr val="191919"/>
                </a:solidFill>
                <a:effectLst/>
                <a:latin typeface="Segoe UI" panose="020B0502040204020203" pitchFamily="34" charset="0"/>
              </a:rPr>
              <a:t> couvre les chapitres suivants :</a:t>
            </a:r>
          </a:p>
          <a:p>
            <a:pPr algn="l">
              <a:buFont typeface="Arial" panose="020B0604020202020204" pitchFamily="34" charset="0"/>
              <a:buChar char="•"/>
            </a:pPr>
            <a:r>
              <a:rPr lang="fr-FR" b="0" i="0" dirty="0">
                <a:solidFill>
                  <a:srgbClr val="191919"/>
                </a:solidFill>
                <a:effectLst/>
                <a:latin typeface="Segoe UI" panose="020B0502040204020203" pitchFamily="34" charset="0"/>
              </a:rPr>
              <a:t>Une vue d’ensemble du projet</a:t>
            </a:r>
          </a:p>
          <a:p>
            <a:pPr algn="l">
              <a:buFont typeface="Arial" panose="020B0604020202020204" pitchFamily="34" charset="0"/>
              <a:buChar char="•"/>
            </a:pPr>
            <a:r>
              <a:rPr lang="fr-FR" b="0" i="0" dirty="0">
                <a:solidFill>
                  <a:srgbClr val="191919"/>
                </a:solidFill>
                <a:effectLst/>
                <a:latin typeface="Segoe UI" panose="020B0502040204020203" pitchFamily="34" charset="0"/>
              </a:rPr>
              <a:t>Vue d’ensemble de l’architecture</a:t>
            </a:r>
          </a:p>
          <a:p>
            <a:pPr algn="l">
              <a:buFont typeface="Arial" panose="020B0604020202020204" pitchFamily="34" charset="0"/>
              <a:buChar char="•"/>
            </a:pPr>
            <a:r>
              <a:rPr lang="fr-FR" b="0" i="0" dirty="0">
                <a:solidFill>
                  <a:srgbClr val="191919"/>
                </a:solidFill>
                <a:effectLst/>
                <a:latin typeface="Segoe UI" panose="020B0502040204020203" pitchFamily="34" charset="0"/>
              </a:rPr>
              <a:t>Langue</a:t>
            </a:r>
          </a:p>
          <a:p>
            <a:pPr algn="l">
              <a:buFont typeface="Arial" panose="020B0604020202020204" pitchFamily="34" charset="0"/>
              <a:buChar char="•"/>
            </a:pPr>
            <a:r>
              <a:rPr lang="fr-FR" b="0" i="0" dirty="0">
                <a:solidFill>
                  <a:srgbClr val="191919"/>
                </a:solidFill>
                <a:effectLst/>
                <a:latin typeface="Segoe UI" panose="020B0502040204020203" pitchFamily="34" charset="0"/>
              </a:rPr>
              <a:t>Fonctionnalités de l’IA</a:t>
            </a:r>
          </a:p>
          <a:p>
            <a:pPr algn="l">
              <a:buFont typeface="Arial" panose="020B0604020202020204" pitchFamily="34" charset="0"/>
              <a:buChar char="•"/>
            </a:pPr>
            <a:r>
              <a:rPr lang="fr-FR" b="0" i="0" dirty="0">
                <a:solidFill>
                  <a:srgbClr val="191919"/>
                </a:solidFill>
                <a:effectLst/>
                <a:latin typeface="Segoe UI" panose="020B0502040204020203" pitchFamily="34" charset="0"/>
              </a:rPr>
              <a:t>Intégrations et canaux</a:t>
            </a:r>
          </a:p>
          <a:p>
            <a:pPr algn="l">
              <a:buFont typeface="Arial" panose="020B0604020202020204" pitchFamily="34" charset="0"/>
              <a:buChar char="•"/>
            </a:pPr>
            <a:r>
              <a:rPr lang="fr-FR" b="0" i="0" dirty="0">
                <a:solidFill>
                  <a:srgbClr val="191919"/>
                </a:solidFill>
                <a:effectLst/>
                <a:latin typeface="Segoe UI" panose="020B0502040204020203" pitchFamily="34" charset="0"/>
              </a:rPr>
              <a:t>Spécifications de sécurité, de surveillance et de gouvernance</a:t>
            </a:r>
          </a:p>
          <a:p>
            <a:pPr algn="l">
              <a:buFont typeface="Arial" panose="020B0604020202020204" pitchFamily="34" charset="0"/>
              <a:buChar char="•"/>
            </a:pPr>
            <a:r>
              <a:rPr lang="fr-FR" b="0" i="0" dirty="0">
                <a:solidFill>
                  <a:srgbClr val="191919"/>
                </a:solidFill>
                <a:effectLst/>
                <a:latin typeface="Segoe UI" panose="020B0502040204020203" pitchFamily="34" charset="0"/>
              </a:rPr>
              <a:t>Gestion du cycle de vie des applications</a:t>
            </a:r>
          </a:p>
          <a:p>
            <a:pPr algn="l">
              <a:buFont typeface="Arial" panose="020B0604020202020204" pitchFamily="34" charset="0"/>
              <a:buChar char="•"/>
            </a:pPr>
            <a:r>
              <a:rPr lang="fr-FR" b="0" i="0" dirty="0">
                <a:solidFill>
                  <a:srgbClr val="191919"/>
                </a:solidFill>
                <a:effectLst/>
                <a:latin typeface="Segoe UI" panose="020B0502040204020203" pitchFamily="34" charset="0"/>
              </a:rPr>
              <a:t>Analyses et indicateurs clés de performance</a:t>
            </a:r>
          </a:p>
          <a:p>
            <a:pPr algn="l">
              <a:buFont typeface="Arial" panose="020B0604020202020204" pitchFamily="34" charset="0"/>
              <a:buChar char="•"/>
            </a:pPr>
            <a:r>
              <a:rPr lang="fr-FR" b="0" i="0" dirty="0">
                <a:solidFill>
                  <a:srgbClr val="191919"/>
                </a:solidFill>
                <a:effectLst/>
                <a:latin typeface="Segoe UI" panose="020B0502040204020203" pitchFamily="34" charset="0"/>
              </a:rPr>
              <a:t>Lacunes et principales demandes</a:t>
            </a:r>
          </a:p>
          <a:p>
            <a:pPr algn="l">
              <a:buFont typeface="Arial" panose="020B0604020202020204" pitchFamily="34" charset="0"/>
              <a:buChar char="•"/>
            </a:pPr>
            <a:r>
              <a:rPr lang="fr-FR" b="0" i="0" dirty="0">
                <a:solidFill>
                  <a:srgbClr val="191919"/>
                </a:solidFill>
                <a:effectLst/>
                <a:latin typeface="Segoe UI" panose="020B0502040204020203" pitchFamily="34" charset="0"/>
              </a:rPr>
              <a:t>Dynamics 365 </a:t>
            </a:r>
            <a:r>
              <a:rPr lang="fr-FR" b="0" i="0" dirty="0" err="1">
                <a:solidFill>
                  <a:srgbClr val="191919"/>
                </a:solidFill>
                <a:effectLst/>
                <a:latin typeface="Segoe UI" panose="020B0502040204020203" pitchFamily="34" charset="0"/>
              </a:rPr>
              <a:t>Omnichannel</a:t>
            </a:r>
            <a:r>
              <a:rPr lang="fr-FR" b="0" i="0" dirty="0">
                <a:solidFill>
                  <a:srgbClr val="191919"/>
                </a:solidFill>
                <a:effectLst/>
                <a:latin typeface="Segoe UI" panose="020B0502040204020203" pitchFamily="34" charset="0"/>
              </a:rPr>
              <a:t> (facultatif)</a:t>
            </a:r>
          </a:p>
          <a:p>
            <a:pPr marL="0" indent="0">
              <a:buNone/>
            </a:pPr>
            <a:endParaRPr lang="fr-FR" dirty="0"/>
          </a:p>
        </p:txBody>
      </p:sp>
      <p:sp>
        <p:nvSpPr>
          <p:cNvPr id="4" name="Espace réservé du numéro de diapositive 3">
            <a:extLst>
              <a:ext uri="{FF2B5EF4-FFF2-40B4-BE49-F238E27FC236}">
                <a16:creationId xmlns:a16="http://schemas.microsoft.com/office/drawing/2014/main" id="{03C3FF4F-360E-5ADC-3D4D-934EDBD6C424}"/>
              </a:ext>
            </a:extLst>
          </p:cNvPr>
          <p:cNvSpPr>
            <a:spLocks noGrp="1"/>
          </p:cNvSpPr>
          <p:nvPr>
            <p:ph type="sldNum" sz="quarter" idx="12"/>
          </p:nvPr>
        </p:nvSpPr>
        <p:spPr/>
        <p:txBody>
          <a:bodyPr/>
          <a:lstStyle/>
          <a:p>
            <a:fld id="{F2D2C361-7486-4AB1-8DE5-A0E4E1B2CF91}" type="slidenum">
              <a:rPr lang="fr-FR" smtClean="0"/>
              <a:t>34</a:t>
            </a:fld>
            <a:endParaRPr lang="fr-FR"/>
          </a:p>
        </p:txBody>
      </p:sp>
      <p:pic>
        <p:nvPicPr>
          <p:cNvPr id="6" name="Image 5">
            <a:extLst>
              <a:ext uri="{FF2B5EF4-FFF2-40B4-BE49-F238E27FC236}">
                <a16:creationId xmlns:a16="http://schemas.microsoft.com/office/drawing/2014/main" id="{F8F67EFC-1CEA-E380-C766-F8BC8F0DBBBB}"/>
              </a:ext>
            </a:extLst>
          </p:cNvPr>
          <p:cNvPicPr>
            <a:picLocks noChangeAspect="1"/>
          </p:cNvPicPr>
          <p:nvPr/>
        </p:nvPicPr>
        <p:blipFill>
          <a:blip r:embed="rId3"/>
          <a:stretch>
            <a:fillRect/>
          </a:stretch>
        </p:blipFill>
        <p:spPr>
          <a:xfrm>
            <a:off x="242596" y="1714499"/>
            <a:ext cx="6438122" cy="3630583"/>
          </a:xfrm>
          <a:prstGeom prst="rect">
            <a:avLst/>
          </a:prstGeom>
        </p:spPr>
      </p:pic>
    </p:spTree>
    <p:extLst>
      <p:ext uri="{BB962C8B-B14F-4D97-AF65-F5344CB8AC3E}">
        <p14:creationId xmlns:p14="http://schemas.microsoft.com/office/powerpoint/2010/main" val="3104547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1285851" y="408350"/>
            <a:ext cx="9607118"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SATISFAIT ? UNE REMARQUE ?</a:t>
            </a:r>
          </a:p>
        </p:txBody>
      </p:sp>
      <p:sp>
        <p:nvSpPr>
          <p:cNvPr id="25" name="Content Placeholder 2">
            <a:extLst>
              <a:ext uri="{FF2B5EF4-FFF2-40B4-BE49-F238E27FC236}">
                <a16:creationId xmlns:a16="http://schemas.microsoft.com/office/drawing/2014/main" id="{11789071-F8C2-4982-B097-5B35F10D12D6}"/>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Votre avis nous intéresse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Répondez à l’enquête via ce formulaire (1 min)</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adapte le format et les sujets en fonction de vos retours !</a:t>
            </a: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Un grand Merci !</a:t>
            </a:r>
          </a:p>
        </p:txBody>
      </p:sp>
      <p:pic>
        <p:nvPicPr>
          <p:cNvPr id="8" name="Image 7">
            <a:extLst>
              <a:ext uri="{FF2B5EF4-FFF2-40B4-BE49-F238E27FC236}">
                <a16:creationId xmlns:a16="http://schemas.microsoft.com/office/drawing/2014/main" id="{105246EE-92BF-473B-8BD9-82A97324B58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264153" y="1496629"/>
            <a:ext cx="5020763" cy="5020763"/>
          </a:xfrm>
          <a:prstGeom prst="rect">
            <a:avLst/>
          </a:prstGeom>
        </p:spPr>
      </p:pic>
    </p:spTree>
    <p:extLst>
      <p:ext uri="{BB962C8B-B14F-4D97-AF65-F5344CB8AC3E}">
        <p14:creationId xmlns:p14="http://schemas.microsoft.com/office/powerpoint/2010/main" val="922831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AC059D25-7A38-43A3-8E8B-18133EEDD495}"/>
              </a:ext>
            </a:extLst>
          </p:cNvPr>
          <p:cNvGrpSpPr/>
          <p:nvPr/>
        </p:nvGrpSpPr>
        <p:grpSpPr>
          <a:xfrm>
            <a:off x="5109594" y="5377757"/>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58261B27-14F1-4265-87BD-1912292B6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93546697-4A19-47AD-A83F-AA8303523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7C1C04E-B621-48BB-B503-C71A47AD5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FEE567DB-C1C8-4767-8921-1DC7CAAE89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CE808B56-17CD-457A-A29D-52C2411EB2F0}"/>
              </a:ext>
            </a:extLst>
          </p:cNvPr>
          <p:cNvGrpSpPr/>
          <p:nvPr/>
        </p:nvGrpSpPr>
        <p:grpSpPr>
          <a:xfrm>
            <a:off x="153039" y="4023815"/>
            <a:ext cx="1339179" cy="1760210"/>
            <a:chOff x="10954599" y="1265743"/>
            <a:chExt cx="944334" cy="1241228"/>
          </a:xfrm>
        </p:grpSpPr>
        <p:pic>
          <p:nvPicPr>
            <p:cNvPr id="9" name="Graphique 8">
              <a:extLst>
                <a:ext uri="{FF2B5EF4-FFF2-40B4-BE49-F238E27FC236}">
                  <a16:creationId xmlns:a16="http://schemas.microsoft.com/office/drawing/2014/main" id="{7233D227-EBB8-4F5D-88D1-F57DB65EBB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5139FC1-F8C5-48DD-AF58-E3E771AC60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77B70F66-F788-468C-AC9E-376F92ECE4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52799E89-1C5C-409C-9CA2-264639973365}"/>
              </a:ext>
            </a:extLst>
          </p:cNvPr>
          <p:cNvGrpSpPr/>
          <p:nvPr/>
        </p:nvGrpSpPr>
        <p:grpSpPr>
          <a:xfrm>
            <a:off x="7268162" y="-261344"/>
            <a:ext cx="2587071" cy="1911793"/>
            <a:chOff x="7302905" y="888738"/>
            <a:chExt cx="2587071" cy="1911793"/>
          </a:xfrm>
        </p:grpSpPr>
        <p:pic>
          <p:nvPicPr>
            <p:cNvPr id="13" name="Graphique 12">
              <a:extLst>
                <a:ext uri="{FF2B5EF4-FFF2-40B4-BE49-F238E27FC236}">
                  <a16:creationId xmlns:a16="http://schemas.microsoft.com/office/drawing/2014/main" id="{A223085C-334F-47DB-B166-DF7E295A69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4" name="Graphique 13">
              <a:extLst>
                <a:ext uri="{FF2B5EF4-FFF2-40B4-BE49-F238E27FC236}">
                  <a16:creationId xmlns:a16="http://schemas.microsoft.com/office/drawing/2014/main" id="{87666DF7-B360-4ED4-A71D-F6F817317F6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5" name="Graphique 14">
              <a:extLst>
                <a:ext uri="{FF2B5EF4-FFF2-40B4-BE49-F238E27FC236}">
                  <a16:creationId xmlns:a16="http://schemas.microsoft.com/office/drawing/2014/main" id="{9A646E4D-3661-4694-AEF3-C7BCD91875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16" name="Groupe 15">
            <a:extLst>
              <a:ext uri="{FF2B5EF4-FFF2-40B4-BE49-F238E27FC236}">
                <a16:creationId xmlns:a16="http://schemas.microsoft.com/office/drawing/2014/main" id="{B3F72912-2E4A-42A8-9959-ED66404892CF}"/>
              </a:ext>
            </a:extLst>
          </p:cNvPr>
          <p:cNvGrpSpPr/>
          <p:nvPr/>
        </p:nvGrpSpPr>
        <p:grpSpPr>
          <a:xfrm>
            <a:off x="2161375" y="269286"/>
            <a:ext cx="2340716" cy="1719715"/>
            <a:chOff x="62249" y="880925"/>
            <a:chExt cx="2340716" cy="1719715"/>
          </a:xfrm>
        </p:grpSpPr>
        <p:pic>
          <p:nvPicPr>
            <p:cNvPr id="17" name="Graphique 16">
              <a:extLst>
                <a:ext uri="{FF2B5EF4-FFF2-40B4-BE49-F238E27FC236}">
                  <a16:creationId xmlns:a16="http://schemas.microsoft.com/office/drawing/2014/main" id="{717FD919-4F24-496E-B171-654F5FF415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18" name="Graphique 17">
              <a:extLst>
                <a:ext uri="{FF2B5EF4-FFF2-40B4-BE49-F238E27FC236}">
                  <a16:creationId xmlns:a16="http://schemas.microsoft.com/office/drawing/2014/main" id="{56A08DBE-5EB0-41B3-AE0B-13F658EDE8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19" name="Graphique 18">
              <a:extLst>
                <a:ext uri="{FF2B5EF4-FFF2-40B4-BE49-F238E27FC236}">
                  <a16:creationId xmlns:a16="http://schemas.microsoft.com/office/drawing/2014/main" id="{D3D168D3-B082-4C18-A54B-5332E184D5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pic>
        <p:nvPicPr>
          <p:cNvPr id="20" name="Graphique 19">
            <a:extLst>
              <a:ext uri="{FF2B5EF4-FFF2-40B4-BE49-F238E27FC236}">
                <a16:creationId xmlns:a16="http://schemas.microsoft.com/office/drawing/2014/main" id="{6BD30A42-7C73-4575-AB8C-7521B8DE3C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5468" y="3160449"/>
            <a:ext cx="491259" cy="491259"/>
          </a:xfrm>
          <a:prstGeom prst="rect">
            <a:avLst/>
          </a:prstGeom>
        </p:spPr>
      </p:pic>
      <p:pic>
        <p:nvPicPr>
          <p:cNvPr id="21" name="Graphique 20">
            <a:extLst>
              <a:ext uri="{FF2B5EF4-FFF2-40B4-BE49-F238E27FC236}">
                <a16:creationId xmlns:a16="http://schemas.microsoft.com/office/drawing/2014/main" id="{0FC0260F-F096-497C-ABC2-9427DDEFBDF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27184" y="3166015"/>
            <a:ext cx="491259" cy="491259"/>
          </a:xfrm>
          <a:prstGeom prst="rect">
            <a:avLst/>
          </a:prstGeom>
        </p:spPr>
      </p:pic>
      <p:pic>
        <p:nvPicPr>
          <p:cNvPr id="22" name="Graphique 21">
            <a:extLst>
              <a:ext uri="{FF2B5EF4-FFF2-40B4-BE49-F238E27FC236}">
                <a16:creationId xmlns:a16="http://schemas.microsoft.com/office/drawing/2014/main" id="{02CCCE3F-971A-4CBC-BD1E-15B4E9E49E8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050118" y="3166015"/>
            <a:ext cx="491259" cy="491259"/>
          </a:xfrm>
          <a:prstGeom prst="rect">
            <a:avLst/>
          </a:prstGeom>
        </p:spPr>
      </p:pic>
      <p:pic>
        <p:nvPicPr>
          <p:cNvPr id="23" name="Graphique 22">
            <a:extLst>
              <a:ext uri="{FF2B5EF4-FFF2-40B4-BE49-F238E27FC236}">
                <a16:creationId xmlns:a16="http://schemas.microsoft.com/office/drawing/2014/main" id="{A076493A-E0BD-4EF7-8750-7745B20194A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10291" y="3166015"/>
            <a:ext cx="491259" cy="491259"/>
          </a:xfrm>
          <a:prstGeom prst="rect">
            <a:avLst/>
          </a:prstGeom>
        </p:spPr>
      </p:pic>
      <p:pic>
        <p:nvPicPr>
          <p:cNvPr id="24" name="Graphique 23">
            <a:extLst>
              <a:ext uri="{FF2B5EF4-FFF2-40B4-BE49-F238E27FC236}">
                <a16:creationId xmlns:a16="http://schemas.microsoft.com/office/drawing/2014/main" id="{04228E97-B42F-4AC5-8A3E-84D4D594B3A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970344" y="3166439"/>
            <a:ext cx="490835" cy="490835"/>
          </a:xfrm>
          <a:prstGeom prst="rect">
            <a:avLst/>
          </a:prstGeom>
        </p:spPr>
      </p:pic>
      <p:grpSp>
        <p:nvGrpSpPr>
          <p:cNvPr id="26" name="Groupe 25">
            <a:extLst>
              <a:ext uri="{FF2B5EF4-FFF2-40B4-BE49-F238E27FC236}">
                <a16:creationId xmlns:a16="http://schemas.microsoft.com/office/drawing/2014/main" id="{121C0080-57A8-4898-95D2-246BCAD3BF04}"/>
              </a:ext>
            </a:extLst>
          </p:cNvPr>
          <p:cNvGrpSpPr/>
          <p:nvPr/>
        </p:nvGrpSpPr>
        <p:grpSpPr>
          <a:xfrm>
            <a:off x="10253480" y="3681339"/>
            <a:ext cx="1755853" cy="1576168"/>
            <a:chOff x="10854242" y="1455130"/>
            <a:chExt cx="1238155" cy="1111451"/>
          </a:xfrm>
          <a:solidFill>
            <a:srgbClr val="0B556A">
              <a:alpha val="55000"/>
            </a:srgbClr>
          </a:solidFill>
        </p:grpSpPr>
        <p:pic>
          <p:nvPicPr>
            <p:cNvPr id="27" name="Graphique 26">
              <a:extLst>
                <a:ext uri="{FF2B5EF4-FFF2-40B4-BE49-F238E27FC236}">
                  <a16:creationId xmlns:a16="http://schemas.microsoft.com/office/drawing/2014/main" id="{7279CC21-417E-415C-91CA-A8445BDB0B9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141692" y="1488894"/>
              <a:ext cx="794518" cy="916751"/>
            </a:xfrm>
            <a:prstGeom prst="rect">
              <a:avLst/>
            </a:prstGeom>
          </p:spPr>
        </p:pic>
        <p:pic>
          <p:nvPicPr>
            <p:cNvPr id="28" name="Graphique 27">
              <a:extLst>
                <a:ext uri="{FF2B5EF4-FFF2-40B4-BE49-F238E27FC236}">
                  <a16:creationId xmlns:a16="http://schemas.microsoft.com/office/drawing/2014/main" id="{4DE29018-59E4-4A9E-8A10-5004887AB83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634957" y="1455130"/>
              <a:ext cx="457440" cy="527815"/>
            </a:xfrm>
            <a:prstGeom prst="rect">
              <a:avLst/>
            </a:prstGeom>
          </p:spPr>
        </p:pic>
        <p:pic>
          <p:nvPicPr>
            <p:cNvPr id="29" name="Graphique 28">
              <a:extLst>
                <a:ext uri="{FF2B5EF4-FFF2-40B4-BE49-F238E27FC236}">
                  <a16:creationId xmlns:a16="http://schemas.microsoft.com/office/drawing/2014/main" id="{9794D5B2-00A2-4E6E-838C-8375387F222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54242" y="1831917"/>
              <a:ext cx="636709" cy="734664"/>
            </a:xfrm>
            <a:prstGeom prst="rect">
              <a:avLst/>
            </a:prstGeom>
          </p:spPr>
        </p:pic>
        <p:pic>
          <p:nvPicPr>
            <p:cNvPr id="30" name="Graphique 29">
              <a:extLst>
                <a:ext uri="{FF2B5EF4-FFF2-40B4-BE49-F238E27FC236}">
                  <a16:creationId xmlns:a16="http://schemas.microsoft.com/office/drawing/2014/main" id="{3FD1E243-BA9F-49AD-88A3-79F65572B5D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25127" y="1487414"/>
              <a:ext cx="429460" cy="495531"/>
            </a:xfrm>
            <a:prstGeom prst="rect">
              <a:avLst/>
            </a:prstGeom>
          </p:spPr>
        </p:pic>
        <p:pic>
          <p:nvPicPr>
            <p:cNvPr id="31" name="Graphique 30">
              <a:extLst>
                <a:ext uri="{FF2B5EF4-FFF2-40B4-BE49-F238E27FC236}">
                  <a16:creationId xmlns:a16="http://schemas.microsoft.com/office/drawing/2014/main" id="{82669D80-3993-4CEB-8E65-AA87D150BD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555336" y="2060315"/>
              <a:ext cx="429460" cy="495531"/>
            </a:xfrm>
            <a:prstGeom prst="rect">
              <a:avLst/>
            </a:prstGeom>
          </p:spPr>
        </p:pic>
      </p:grpSp>
      <p:sp>
        <p:nvSpPr>
          <p:cNvPr id="32" name="ZoneTexte 31">
            <a:extLst>
              <a:ext uri="{FF2B5EF4-FFF2-40B4-BE49-F238E27FC236}">
                <a16:creationId xmlns:a16="http://schemas.microsoft.com/office/drawing/2014/main" id="{2039521D-5521-4FA9-B27E-40DF9488BA9B}"/>
              </a:ext>
            </a:extLst>
          </p:cNvPr>
          <p:cNvSpPr txBox="1"/>
          <p:nvPr/>
        </p:nvSpPr>
        <p:spPr>
          <a:xfrm>
            <a:off x="3060270" y="2033253"/>
            <a:ext cx="5038559" cy="830997"/>
          </a:xfrm>
          <a:prstGeom prst="rect">
            <a:avLst/>
          </a:prstGeom>
          <a:noFill/>
        </p:spPr>
        <p:txBody>
          <a:bodyPr wrap="none" rtlCol="0">
            <a:spAutoFit/>
          </a:bodyPr>
          <a:lstStyle/>
          <a:p>
            <a:pPr algn="ctr"/>
            <a:r>
              <a:rPr lang="fr-FR" sz="4800">
                <a:solidFill>
                  <a:schemeClr val="tx1">
                    <a:lumMod val="65000"/>
                    <a:lumOff val="35000"/>
                  </a:schemeClr>
                </a:solidFill>
                <a:latin typeface="Congenial Black" panose="020B0604020202020204" pitchFamily="2" charset="0"/>
              </a:rPr>
              <a:t>A  la  prochaine  !</a:t>
            </a:r>
          </a:p>
        </p:txBody>
      </p:sp>
      <p:sp>
        <p:nvSpPr>
          <p:cNvPr id="33" name="ZoneTexte 32">
            <a:extLst>
              <a:ext uri="{FF2B5EF4-FFF2-40B4-BE49-F238E27FC236}">
                <a16:creationId xmlns:a16="http://schemas.microsoft.com/office/drawing/2014/main" id="{3CD78EB7-563C-4025-87ED-8064992121A5}"/>
              </a:ext>
            </a:extLst>
          </p:cNvPr>
          <p:cNvSpPr txBox="1"/>
          <p:nvPr/>
        </p:nvSpPr>
        <p:spPr>
          <a:xfrm>
            <a:off x="834369" y="3863099"/>
            <a:ext cx="9490362" cy="1323439"/>
          </a:xfrm>
          <a:prstGeom prst="rect">
            <a:avLst/>
          </a:prstGeom>
          <a:noFill/>
        </p:spPr>
        <p:txBody>
          <a:bodyPr wrap="square">
            <a:spAutoFit/>
          </a:bodyPr>
          <a:lstStyle/>
          <a:p>
            <a:pPr algn="ctr"/>
            <a:r>
              <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Mercredi </a:t>
            </a:r>
            <a:r>
              <a:rPr lang="fr-FR" sz="80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31</a:t>
            </a:r>
            <a:r>
              <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janvier à </a:t>
            </a:r>
            <a:r>
              <a:rPr lang="fr-FR" sz="60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13h</a:t>
            </a:r>
            <a:endPar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972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oAutofit/>
          </a:bodyPr>
          <a:lstStyle/>
          <a:p>
            <a:r>
              <a:rPr lang="fr-FR" sz="4800">
                <a:latin typeface="Segoe UI Semibold" panose="020B0702040204020203" pitchFamily="34" charset="0"/>
                <a:cs typeface="Segoe UI Semibold" panose="020B0702040204020203" pitchFamily="34" charset="0"/>
              </a:rPr>
              <a:t>Intégration des Données avec Microsoft Dataverse : Options et Stratégies</a:t>
            </a:r>
            <a:endParaRPr lang="fr-FR" sz="540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ormAutofit fontScale="92500" lnSpcReduction="20000"/>
          </a:bodyPr>
          <a:lstStyle/>
          <a:p>
            <a:pPr>
              <a:spcBef>
                <a:spcPts val="200"/>
              </a:spcBef>
              <a:spcAft>
                <a:spcPts val="200"/>
              </a:spcAft>
            </a:pPr>
            <a:r>
              <a:rPr lang="fr-FR" b="0" i="0">
                <a:effectLst/>
                <a:latin typeface="-apple-system"/>
              </a:rPr>
              <a:t>Dataverse offre une gamme riche et variée d'options (</a:t>
            </a:r>
            <a:r>
              <a:rPr lang="fr-FR" b="0" i="0" err="1">
                <a:effectLst/>
                <a:latin typeface="-apple-system"/>
              </a:rPr>
              <a:t>OData</a:t>
            </a:r>
            <a:r>
              <a:rPr lang="fr-FR" b="0" i="0">
                <a:effectLst/>
                <a:latin typeface="-apple-system"/>
              </a:rPr>
              <a:t>/Web API, Plugin, </a:t>
            </a:r>
            <a:r>
              <a:rPr lang="fr-FR" b="0" i="0" err="1">
                <a:effectLst/>
                <a:latin typeface="-apple-system"/>
              </a:rPr>
              <a:t>WebHook</a:t>
            </a:r>
            <a:r>
              <a:rPr lang="fr-FR" b="0" i="0">
                <a:effectLst/>
                <a:latin typeface="-apple-system"/>
              </a:rPr>
              <a:t>, TDS Endpoint, Synapse Link, Virtual Table, etc.) pour l'intégration des données, chacune adaptée à différents besoins et scénarios d'utilisation. Présentation de chacune de ces méthodes avec leurs avantages spécifiques, et voir comment elles peuvent s'intégrer dans une stratégie de gestion de données.</a:t>
            </a:r>
            <a:endParaRPr lang="fr-FR" sz="320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a:latin typeface="Bahnschrift Light SemiCondensed" panose="020B0502040204020203" pitchFamily="34" charset="0"/>
              </a:rPr>
              <a:t>Rodrigue YENGO</a:t>
            </a:r>
            <a:br>
              <a:rPr lang="fr-FR" sz="3600">
                <a:latin typeface="Bahnschrift Light SemiCondensed" panose="020B0502040204020203" pitchFamily="34" charset="0"/>
              </a:rPr>
            </a:br>
            <a:br>
              <a:rPr lang="fr-FR" sz="3600">
                <a:latin typeface="Bahnschrift Light SemiCondensed" panose="020B0502040204020203" pitchFamily="34" charset="0"/>
              </a:rPr>
            </a:br>
            <a:r>
              <a:rPr lang="fr-FR" sz="2000" b="1" i="0">
                <a:effectLst/>
                <a:latin typeface="-apple-system"/>
              </a:rPr>
              <a:t>Senior Solution Architect</a:t>
            </a:r>
            <a:endParaRPr lang="fr-FR" sz="3600">
              <a:latin typeface="Bahnschrift Light SemiCondensed" panose="020B0502040204020203" pitchFamily="34" charset="0"/>
            </a:endParaRPr>
          </a:p>
        </p:txBody>
      </p:sp>
    </p:spTree>
    <p:custDataLst>
      <p:tags r:id="rId1"/>
    </p:custDataLst>
    <p:extLst>
      <p:ext uri="{BB962C8B-B14F-4D97-AF65-F5344CB8AC3E}">
        <p14:creationId xmlns:p14="http://schemas.microsoft.com/office/powerpoint/2010/main" val="3674066786"/>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3922" r="27"/>
          <a:stretch/>
        </p:blipFill>
        <p:spPr>
          <a:xfrm>
            <a:off x="0" y="0"/>
            <a:ext cx="3948056" cy="6858000"/>
          </a:xfrm>
        </p:spPr>
      </p:pic>
      <p:sp>
        <p:nvSpPr>
          <p:cNvPr id="9" name="Sous-titre 8">
            <a:extLst>
              <a:ext uri="{FF2B5EF4-FFF2-40B4-BE49-F238E27FC236}">
                <a16:creationId xmlns:a16="http://schemas.microsoft.com/office/drawing/2014/main" id="{20C72BF2-8082-A638-517C-250C95457D72}"/>
              </a:ext>
            </a:extLst>
          </p:cNvPr>
          <p:cNvSpPr txBox="1">
            <a:spLocks noGrp="1"/>
          </p:cNvSpPr>
          <p:nvPr>
            <p:ph type="subTitle" idx="1"/>
          </p:nvPr>
        </p:nvSpPr>
        <p:spPr>
          <a:xfrm>
            <a:off x="4791635" y="458956"/>
            <a:ext cx="5503434" cy="5970865"/>
          </a:xfrm>
          <a:prstGeom prst="rect">
            <a:avLst/>
          </a:prstGeom>
          <a:noFill/>
        </p:spPr>
        <p:txBody>
          <a:bodyPr wrap="square">
            <a:spAutoFit/>
          </a:bodyPr>
          <a:lstStyle/>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Comprendre Microsoft Dataverse</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Les options d'Intégration</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Les connecteurs Power Platform</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Dataflows</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Web API Dataverse</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Les Services d’intégration Azure</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Les entités virtuelles</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Intégration Microsoft Dynamics 365</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SQL Data Sync</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Importation et Exportation de Données</a:t>
            </a:r>
          </a:p>
          <a:p>
            <a:pPr marL="342900" indent="-342900">
              <a:lnSpc>
                <a:spcPct val="100000"/>
              </a:lnSpc>
              <a:spcBef>
                <a:spcPts val="600"/>
              </a:spcBef>
              <a:spcAft>
                <a:spcPts val="600"/>
              </a:spcAft>
              <a:buFont typeface="+mj-lt"/>
              <a:buAutoNum type="arabicPeriod"/>
            </a:pPr>
            <a:r>
              <a:rPr lang="fr-FR" sz="1800" b="1" dirty="0" err="1">
                <a:solidFill>
                  <a:schemeClr val="tx1">
                    <a:lumMod val="95000"/>
                    <a:lumOff val="5000"/>
                  </a:schemeClr>
                </a:solidFill>
              </a:rPr>
              <a:t>Entity</a:t>
            </a:r>
            <a:r>
              <a:rPr lang="fr-FR" sz="1800" b="1" dirty="0">
                <a:solidFill>
                  <a:schemeClr val="tx1">
                    <a:lumMod val="95000"/>
                    <a:lumOff val="5000"/>
                  </a:schemeClr>
                </a:solidFill>
              </a:rPr>
              <a:t> Store</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Point de terminaison de service</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Business Events</a:t>
            </a:r>
          </a:p>
          <a:p>
            <a:pPr marL="342900" indent="-342900">
              <a:lnSpc>
                <a:spcPct val="100000"/>
              </a:lnSpc>
              <a:spcBef>
                <a:spcPts val="600"/>
              </a:spcBef>
              <a:spcAft>
                <a:spcPts val="600"/>
              </a:spcAft>
              <a:buFont typeface="+mj-lt"/>
              <a:buAutoNum type="arabicPeriod"/>
            </a:pPr>
            <a:r>
              <a:rPr lang="fr-FR" sz="1800" b="1" dirty="0">
                <a:solidFill>
                  <a:schemeClr val="tx1">
                    <a:lumMod val="95000"/>
                    <a:lumOff val="5000"/>
                  </a:schemeClr>
                </a:solidFill>
              </a:rPr>
              <a:t>Stratégies d'Intégration</a:t>
            </a:r>
          </a:p>
        </p:txBody>
      </p:sp>
      <p:sp>
        <p:nvSpPr>
          <p:cNvPr id="10" name="Sous-titre 14">
            <a:extLst>
              <a:ext uri="{FF2B5EF4-FFF2-40B4-BE49-F238E27FC236}">
                <a16:creationId xmlns:a16="http://schemas.microsoft.com/office/drawing/2014/main" id="{B8472F50-0816-4C3F-8077-470B9D39B1EC}"/>
              </a:ext>
            </a:extLst>
          </p:cNvPr>
          <p:cNvSpPr txBox="1">
            <a:spLocks/>
          </p:cNvSpPr>
          <p:nvPr/>
        </p:nvSpPr>
        <p:spPr>
          <a:xfrm>
            <a:off x="578744" y="458956"/>
            <a:ext cx="2790567" cy="1649584"/>
          </a:xfrm>
          <a:prstGeom prst="rect">
            <a:avLst/>
          </a:prstGeom>
          <a:solidFill>
            <a:srgbClr val="D8D8D8">
              <a:alpha val="50000"/>
            </a:srgbClr>
          </a:solidFill>
        </p:spPr>
        <p:txBody>
          <a:bodyPr vert="horz" lIns="91440" tIns="45720" rIns="91440" bIns="45720" rtlCol="0">
            <a:normAutofit/>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dirty="0">
                <a:latin typeface="Bahnschrift Light SemiCondensed" panose="020B0502040204020203" pitchFamily="34" charset="0"/>
              </a:rPr>
              <a:t>Sommaire</a:t>
            </a:r>
          </a:p>
        </p:txBody>
      </p:sp>
    </p:spTree>
    <p:custDataLst>
      <p:tags r:id="rId1"/>
    </p:custDataLst>
    <p:extLst>
      <p:ext uri="{BB962C8B-B14F-4D97-AF65-F5344CB8AC3E}">
        <p14:creationId xmlns:p14="http://schemas.microsoft.com/office/powerpoint/2010/main" val="2921991950"/>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p:txBody>
          <a:bodyPr/>
          <a:lstStyle/>
          <a:p>
            <a:r>
              <a:rPr lang="fr-FR" b="1" i="0" dirty="0">
                <a:effectLst/>
                <a:latin typeface="Söhne"/>
              </a:rPr>
              <a:t>Introduction</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endParaRPr lang="fr-FR" b="1" dirty="0"/>
          </a:p>
          <a:p>
            <a:r>
              <a:rPr lang="fr-FR" b="1" dirty="0"/>
              <a:t>L’intégration des données dans Dataverse consiste à combiner et à rassembler des données provenant de sources multiples et diverses afin de les rendre cohérentes, exploitables et accessibles pour l'analyse, la prise de décision et </a:t>
            </a:r>
            <a:r>
              <a:rPr lang="fr-FR" b="1" u="sng" dirty="0"/>
              <a:t>d'autres applications métier</a:t>
            </a:r>
            <a:r>
              <a:rPr lang="fr-FR" b="1" dirty="0"/>
              <a:t>.</a:t>
            </a:r>
          </a:p>
          <a:p>
            <a:endParaRPr lang="fr-FR" b="1" dirty="0"/>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6</a:t>
            </a:fld>
            <a:endParaRPr lang="fr-FR"/>
          </a:p>
        </p:txBody>
      </p:sp>
    </p:spTree>
    <p:extLst>
      <p:ext uri="{BB962C8B-B14F-4D97-AF65-F5344CB8AC3E}">
        <p14:creationId xmlns:p14="http://schemas.microsoft.com/office/powerpoint/2010/main" val="39787131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584200" y="365125"/>
            <a:ext cx="11018838" cy="1325563"/>
          </a:xfrm>
        </p:spPr>
        <p:txBody>
          <a:bodyPr/>
          <a:lstStyle/>
          <a:p>
            <a:r>
              <a:rPr lang="fr-FR" b="1" i="0" dirty="0">
                <a:effectLst/>
                <a:latin typeface="Söhne"/>
              </a:rPr>
              <a:t>Comprendre Microsoft Dataverse</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Plateforme de données en tant que service (PaaS) qui permet de stocker et de gérer les données de manière sécurisée. </a:t>
            </a:r>
          </a:p>
          <a:p>
            <a:endParaRPr lang="fr-FR" dirty="0"/>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7</a:t>
            </a:fld>
            <a:endParaRPr lang="fr-FR"/>
          </a:p>
        </p:txBody>
      </p:sp>
      <p:pic>
        <p:nvPicPr>
          <p:cNvPr id="1028" name="Picture 4" descr="What is Dataverse">
            <a:extLst>
              <a:ext uri="{FF2B5EF4-FFF2-40B4-BE49-F238E27FC236}">
                <a16:creationId xmlns:a16="http://schemas.microsoft.com/office/drawing/2014/main" id="{4ACFD22F-8734-92D7-2A08-6169884A2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76" y="2893403"/>
            <a:ext cx="7329372" cy="3299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9405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p:txBody>
          <a:bodyPr/>
          <a:lstStyle/>
          <a:p>
            <a:r>
              <a:rPr lang="fr-FR" b="1" i="0" dirty="0">
                <a:effectLst/>
                <a:latin typeface="Söhne"/>
              </a:rPr>
              <a:t>Les options d'Intégration</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lstStyle/>
          <a:p>
            <a:r>
              <a:rPr lang="fr-FR" dirty="0"/>
              <a:t>Native avec les applications Dynamics 365 et Power Platform</a:t>
            </a:r>
          </a:p>
          <a:p>
            <a:pPr marL="457200" indent="-457200">
              <a:buFont typeface="Wingdings" panose="05000000000000000000" pitchFamily="2" charset="2"/>
              <a:buChar char="q"/>
            </a:pPr>
            <a:r>
              <a:rPr lang="fr-FR" sz="2400" dirty="0"/>
              <a:t>Intégration avec Power Apps</a:t>
            </a:r>
          </a:p>
          <a:p>
            <a:pPr marL="457200" indent="-457200">
              <a:buFont typeface="Wingdings" panose="05000000000000000000" pitchFamily="2" charset="2"/>
              <a:buChar char="q"/>
            </a:pPr>
            <a:r>
              <a:rPr lang="fr-FR" sz="2400" dirty="0"/>
              <a:t>Intégration avec Power Automate</a:t>
            </a:r>
          </a:p>
          <a:p>
            <a:pPr marL="457200" indent="-457200">
              <a:buFont typeface="Wingdings" panose="05000000000000000000" pitchFamily="2" charset="2"/>
              <a:buChar char="q"/>
            </a:pPr>
            <a:r>
              <a:rPr lang="fr-FR" sz="2400" dirty="0"/>
              <a:t>Etc.</a:t>
            </a:r>
          </a:p>
          <a:p>
            <a:r>
              <a:rPr lang="fr-FR" dirty="0"/>
              <a:t>Avec des </a:t>
            </a:r>
            <a:r>
              <a:rPr lang="fr-FR" u="sng" dirty="0"/>
              <a:t>sources de données externes</a:t>
            </a:r>
          </a:p>
          <a:p>
            <a:pPr marL="457200" indent="-457200">
              <a:buFont typeface="Wingdings" panose="05000000000000000000" pitchFamily="2" charset="2"/>
              <a:buChar char="q"/>
            </a:pPr>
            <a:r>
              <a:rPr lang="fr-FR" sz="2400" dirty="0"/>
              <a:t>Connecteurs</a:t>
            </a:r>
          </a:p>
          <a:p>
            <a:pPr marL="457200" indent="-457200">
              <a:buFont typeface="Wingdings" panose="05000000000000000000" pitchFamily="2" charset="2"/>
              <a:buChar char="q"/>
            </a:pPr>
            <a:r>
              <a:rPr lang="fr-FR" sz="2400" dirty="0"/>
              <a:t>Azure Data Factory, Logic Apps, etc. (scénarios complexes)</a:t>
            </a:r>
          </a:p>
          <a:p>
            <a:endParaRPr lang="fr-FR" dirty="0"/>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8</a:t>
            </a:fld>
            <a:endParaRPr lang="fr-FR"/>
          </a:p>
        </p:txBody>
      </p:sp>
    </p:spTree>
    <p:extLst>
      <p:ext uri="{BB962C8B-B14F-4D97-AF65-F5344CB8AC3E}">
        <p14:creationId xmlns:p14="http://schemas.microsoft.com/office/powerpoint/2010/main" val="34734191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912E42-E6E3-6F7D-2D90-12ECC3C371C0}"/>
              </a:ext>
            </a:extLst>
          </p:cNvPr>
          <p:cNvSpPr>
            <a:spLocks noGrp="1"/>
          </p:cNvSpPr>
          <p:nvPr>
            <p:ph type="title"/>
          </p:nvPr>
        </p:nvSpPr>
        <p:spPr>
          <a:xfrm>
            <a:off x="838200" y="365126"/>
            <a:ext cx="10515600" cy="776288"/>
          </a:xfrm>
        </p:spPr>
        <p:txBody>
          <a:bodyPr/>
          <a:lstStyle/>
          <a:p>
            <a:r>
              <a:rPr lang="fr-FR" b="1" i="0" dirty="0">
                <a:effectLst/>
                <a:latin typeface="Söhne"/>
              </a:rPr>
              <a:t>Les connecteurs Power Platform</a:t>
            </a:r>
            <a:endParaRPr lang="fr-FR" dirty="0"/>
          </a:p>
        </p:txBody>
      </p:sp>
      <p:sp>
        <p:nvSpPr>
          <p:cNvPr id="7" name="Espace réservé du contenu 6">
            <a:extLst>
              <a:ext uri="{FF2B5EF4-FFF2-40B4-BE49-F238E27FC236}">
                <a16:creationId xmlns:a16="http://schemas.microsoft.com/office/drawing/2014/main" id="{03BDF96F-D95F-0ED7-5925-ABEE4E02DF88}"/>
              </a:ext>
            </a:extLst>
          </p:cNvPr>
          <p:cNvSpPr>
            <a:spLocks noGrp="1"/>
          </p:cNvSpPr>
          <p:nvPr>
            <p:ph sz="quarter" idx="10"/>
          </p:nvPr>
        </p:nvSpPr>
        <p:spPr/>
        <p:txBody>
          <a:bodyPr>
            <a:normAutofit/>
          </a:bodyPr>
          <a:lstStyle/>
          <a:p>
            <a:r>
              <a:rPr lang="fr-FR" dirty="0"/>
              <a:t>Des interfaces préconfigurées qui permettent aux applications (Power Platform) d'accéder facilement aux données de Dataverse. </a:t>
            </a:r>
          </a:p>
        </p:txBody>
      </p:sp>
      <p:sp>
        <p:nvSpPr>
          <p:cNvPr id="5" name="Espace réservé du numéro de diapositive 4">
            <a:extLst>
              <a:ext uri="{FF2B5EF4-FFF2-40B4-BE49-F238E27FC236}">
                <a16:creationId xmlns:a16="http://schemas.microsoft.com/office/drawing/2014/main" id="{89D69BFF-1ABB-A2DA-9688-A326AF84735F}"/>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9</a:t>
            </a:fld>
            <a:endParaRPr lang="fr-FR"/>
          </a:p>
        </p:txBody>
      </p:sp>
      <p:sp>
        <p:nvSpPr>
          <p:cNvPr id="4" name="ZoneTexte 3">
            <a:extLst>
              <a:ext uri="{FF2B5EF4-FFF2-40B4-BE49-F238E27FC236}">
                <a16:creationId xmlns:a16="http://schemas.microsoft.com/office/drawing/2014/main" id="{6415B38A-AFF5-96DC-4590-23230B80BCEF}"/>
              </a:ext>
            </a:extLst>
          </p:cNvPr>
          <p:cNvSpPr txBox="1"/>
          <p:nvPr/>
        </p:nvSpPr>
        <p:spPr>
          <a:xfrm>
            <a:off x="838200" y="3439741"/>
            <a:ext cx="5255419"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Accès Étendu aux Données</a:t>
            </a:r>
          </a:p>
          <a:p>
            <a:pPr marL="342900" indent="-342900">
              <a:buFont typeface="Wingdings" panose="05000000000000000000" pitchFamily="2" charset="2"/>
              <a:buChar char="q"/>
            </a:pPr>
            <a:r>
              <a:rPr lang="fr-FR" sz="2400" dirty="0"/>
              <a:t>Automatisation des Flux de Travail</a:t>
            </a:r>
          </a:p>
          <a:p>
            <a:pPr marL="342900" indent="-342900">
              <a:buFont typeface="Wingdings" panose="05000000000000000000" pitchFamily="2" charset="2"/>
              <a:buChar char="q"/>
            </a:pPr>
            <a:r>
              <a:rPr lang="fr-FR" sz="2400" dirty="0"/>
              <a:t>Connexion avec des Services Externes</a:t>
            </a:r>
          </a:p>
          <a:p>
            <a:pPr marL="342900" indent="-342900">
              <a:buFont typeface="Wingdings" panose="05000000000000000000" pitchFamily="2" charset="2"/>
              <a:buChar char="q"/>
            </a:pPr>
            <a:r>
              <a:rPr lang="fr-FR" sz="2400" dirty="0"/>
              <a:t>Flux de Données en Temps Réel</a:t>
            </a:r>
          </a:p>
          <a:p>
            <a:pPr marL="342900" indent="-342900">
              <a:buFont typeface="Wingdings" panose="05000000000000000000" pitchFamily="2" charset="2"/>
              <a:buChar char="q"/>
            </a:pPr>
            <a:r>
              <a:rPr lang="fr-FR" sz="2400" dirty="0"/>
              <a:t>Intégration sans Code/Low-Code</a:t>
            </a:r>
          </a:p>
        </p:txBody>
      </p:sp>
      <p:sp>
        <p:nvSpPr>
          <p:cNvPr id="8" name="ZoneTexte 7">
            <a:extLst>
              <a:ext uri="{FF2B5EF4-FFF2-40B4-BE49-F238E27FC236}">
                <a16:creationId xmlns:a16="http://schemas.microsoft.com/office/drawing/2014/main" id="{70397217-1963-4E04-87B3-FF27EC820264}"/>
              </a:ext>
            </a:extLst>
          </p:cNvPr>
          <p:cNvSpPr txBox="1"/>
          <p:nvPr/>
        </p:nvSpPr>
        <p:spPr>
          <a:xfrm>
            <a:off x="6093619" y="3439741"/>
            <a:ext cx="5509419" cy="1938992"/>
          </a:xfrm>
          <a:prstGeom prst="rect">
            <a:avLst/>
          </a:prstGeom>
          <a:noFill/>
        </p:spPr>
        <p:txBody>
          <a:bodyPr wrap="square">
            <a:spAutoFit/>
          </a:bodyPr>
          <a:lstStyle/>
          <a:p>
            <a:pPr marL="342900" indent="-342900">
              <a:buFont typeface="Wingdings" panose="05000000000000000000" pitchFamily="2" charset="2"/>
              <a:buChar char="q"/>
            </a:pPr>
            <a:r>
              <a:rPr lang="fr-FR" sz="2400" dirty="0"/>
              <a:t>Personnalisation</a:t>
            </a:r>
          </a:p>
          <a:p>
            <a:pPr marL="342900" indent="-342900">
              <a:buFont typeface="Wingdings" panose="05000000000000000000" pitchFamily="2" charset="2"/>
              <a:buChar char="q"/>
            </a:pPr>
            <a:r>
              <a:rPr lang="fr-FR" sz="2400" dirty="0"/>
              <a:t>Support de la Logique Métier</a:t>
            </a:r>
          </a:p>
          <a:p>
            <a:pPr marL="342900" indent="-342900">
              <a:buFont typeface="Wingdings" panose="05000000000000000000" pitchFamily="2" charset="2"/>
              <a:buChar char="q"/>
            </a:pPr>
            <a:r>
              <a:rPr lang="fr-FR" sz="2400" dirty="0"/>
              <a:t>Sécurité et Conformité</a:t>
            </a:r>
          </a:p>
          <a:p>
            <a:pPr marL="342900" indent="-342900">
              <a:buFont typeface="Wingdings" panose="05000000000000000000" pitchFamily="2" charset="2"/>
              <a:buChar char="q"/>
            </a:pPr>
            <a:r>
              <a:rPr lang="fr-FR" sz="2400" dirty="0"/>
              <a:t>Interopérabilité</a:t>
            </a:r>
          </a:p>
          <a:p>
            <a:pPr marL="342900" indent="-342900">
              <a:buFont typeface="Wingdings" panose="05000000000000000000" pitchFamily="2" charset="2"/>
              <a:buChar char="q"/>
            </a:pPr>
            <a:r>
              <a:rPr lang="fr-FR" sz="2400" dirty="0"/>
              <a:t>Rapidité de Déploiement</a:t>
            </a:r>
            <a:endParaRPr lang="en-GB" sz="2400" dirty="0"/>
          </a:p>
        </p:txBody>
      </p:sp>
    </p:spTree>
    <p:extLst>
      <p:ext uri="{BB962C8B-B14F-4D97-AF65-F5344CB8AC3E}">
        <p14:creationId xmlns:p14="http://schemas.microsoft.com/office/powerpoint/2010/main" val="91763509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0.8|1.1|1.5"/>
</p:tagLst>
</file>

<file path=ppt/tags/tag2.xml><?xml version="1.0" encoding="utf-8"?>
<p:tagLst xmlns:a="http://schemas.openxmlformats.org/drawingml/2006/main" xmlns:r="http://schemas.openxmlformats.org/officeDocument/2006/relationships" xmlns:p="http://schemas.openxmlformats.org/presentationml/2006/main">
  <p:tag name="TIMING" val="|0.8|1.1|1.5"/>
</p:tagLst>
</file>

<file path=ppt/tags/tag3.xml><?xml version="1.0" encoding="utf-8"?>
<p:tagLst xmlns:a="http://schemas.openxmlformats.org/drawingml/2006/main" xmlns:r="http://schemas.openxmlformats.org/officeDocument/2006/relationships" xmlns:p="http://schemas.openxmlformats.org/presentationml/2006/main">
  <p:tag name="TIMING" val="|0.8|1.1|1.5"/>
</p:tagLst>
</file>

<file path=ppt/tags/tag4.xml><?xml version="1.0" encoding="utf-8"?>
<p:tagLst xmlns:a="http://schemas.openxmlformats.org/drawingml/2006/main" xmlns:r="http://schemas.openxmlformats.org/officeDocument/2006/relationships" xmlns:p="http://schemas.openxmlformats.org/presentationml/2006/main">
  <p:tag name="TIMING" val="|0.8|0.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0FDDD2F733E347B6C86CF7AC2D7005" ma:contentTypeVersion="13" ma:contentTypeDescription="Crée un document." ma:contentTypeScope="" ma:versionID="f2c2fc64a0fcfd9a077f2e7a7b4ee1b6">
  <xsd:schema xmlns:xsd="http://www.w3.org/2001/XMLSchema" xmlns:xs="http://www.w3.org/2001/XMLSchema" xmlns:p="http://schemas.microsoft.com/office/2006/metadata/properties" xmlns:ns2="5d8cb512-8caa-4c62-a230-b198bf2f1b24" xmlns:ns3="d846f08c-19f0-42fa-9c9e-63f1d88fd12e" targetNamespace="http://schemas.microsoft.com/office/2006/metadata/properties" ma:root="true" ma:fieldsID="c0f63f06624cfd5835755ad3f969342e" ns2:_="" ns3:_="">
    <xsd:import namespace="5d8cb512-8caa-4c62-a230-b198bf2f1b24"/>
    <xsd:import namespace="d846f08c-19f0-42fa-9c9e-63f1d88fd1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b512-8caa-4c62-a230-b198bf2f1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46f08c-19f0-42fa-9c9e-63f1d88fd12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20466ca-7a19-4d0a-a2d3-4329d9da2148}" ma:internalName="TaxCatchAll" ma:showField="CatchAllData" ma:web="d846f08c-19f0-42fa-9c9e-63f1d88fd1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d8cb512-8caa-4c62-a230-b198bf2f1b24">
      <Terms xmlns="http://schemas.microsoft.com/office/infopath/2007/PartnerControls"/>
    </lcf76f155ced4ddcb4097134ff3c332f>
    <TaxCatchAll xmlns="d846f08c-19f0-42fa-9c9e-63f1d88fd12e" xsi:nil="true"/>
  </documentManagement>
</p:properties>
</file>

<file path=customXml/itemProps1.xml><?xml version="1.0" encoding="utf-8"?>
<ds:datastoreItem xmlns:ds="http://schemas.openxmlformats.org/officeDocument/2006/customXml" ds:itemID="{3B366060-E439-4646-9F06-C46C344FD327}"/>
</file>

<file path=customXml/itemProps2.xml><?xml version="1.0" encoding="utf-8"?>
<ds:datastoreItem xmlns:ds="http://schemas.openxmlformats.org/officeDocument/2006/customXml" ds:itemID="{B80EE8E1-327A-4CDF-BD4F-6C5C8D6E4E30}">
  <ds:schemaRefs>
    <ds:schemaRef ds:uri="http://schemas.microsoft.com/sharepoint/v3/contenttype/forms"/>
  </ds:schemaRefs>
</ds:datastoreItem>
</file>

<file path=customXml/itemProps3.xml><?xml version="1.0" encoding="utf-8"?>
<ds:datastoreItem xmlns:ds="http://schemas.openxmlformats.org/officeDocument/2006/customXml" ds:itemID="{8D18C74F-8C52-466E-A10D-4AD6BA5C27E3}">
  <ds:schemaRefs>
    <ds:schemaRef ds:uri="http://purl.org/dc/elements/1.1/"/>
    <ds:schemaRef ds:uri="5d8cb512-8caa-4c62-a230-b198bf2f1b24"/>
    <ds:schemaRef ds:uri="http://purl.org/dc/dcmitype/"/>
    <ds:schemaRef ds:uri="http://purl.org/dc/terms/"/>
    <ds:schemaRef ds:uri="d846f08c-19f0-42fa-9c9e-63f1d88fd12e"/>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s>
</ds:datastoreItem>
</file>

<file path=docMetadata/LabelInfo.xml><?xml version="1.0" encoding="utf-8"?>
<clbl:labelList xmlns:clbl="http://schemas.microsoft.com/office/2020/mipLabelMetadata">
  <clbl:label id="{590e805d-c6c2-406e-98d7-2c3d9c62b6f7}" enabled="1" method="Privileged" siteId="{8ff2b1a2-2b26-4d76-941e-32c976e307ce}" contentBits="0" removed="0"/>
  <clbl:label id="{5fae8262-b78e-4366-8929-a5d6aac95320}" enabled="1" method="Standard" siteId="{cf36141c-ddd7-45a7-b073-111f66d0b30c}" contentBits="0" removed="0"/>
</clbl:labelList>
</file>

<file path=docProps/app.xml><?xml version="1.0" encoding="utf-8"?>
<Properties xmlns="http://schemas.openxmlformats.org/officeDocument/2006/extended-properties" xmlns:vt="http://schemas.openxmlformats.org/officeDocument/2006/docPropsVTypes">
  <TotalTime>70</TotalTime>
  <Words>6424</Words>
  <Application>Microsoft Office PowerPoint</Application>
  <PresentationFormat>Grand écran</PresentationFormat>
  <Paragraphs>635</Paragraphs>
  <Slides>36</Slides>
  <Notes>22</Notes>
  <HiddenSlides>0</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36</vt:i4>
      </vt:variant>
    </vt:vector>
  </HeadingPairs>
  <TitlesOfParts>
    <vt:vector size="53" baseType="lpstr">
      <vt:lpstr>-apple-system</vt:lpstr>
      <vt:lpstr>Arial</vt:lpstr>
      <vt:lpstr>Bahnschrift Light SemiCondensed</vt:lpstr>
      <vt:lpstr>Berlin Sans FB</vt:lpstr>
      <vt:lpstr>Berlin Sans FB Demi</vt:lpstr>
      <vt:lpstr>Calibri</vt:lpstr>
      <vt:lpstr>Calibri Light</vt:lpstr>
      <vt:lpstr>Congenial Black</vt:lpstr>
      <vt:lpstr>Forte</vt:lpstr>
      <vt:lpstr>Roboto</vt:lpstr>
      <vt:lpstr>Segoe UI</vt:lpstr>
      <vt:lpstr>Segoe UI Condensed</vt:lpstr>
      <vt:lpstr>Segoe UI Semibold</vt:lpstr>
      <vt:lpstr>Söhne</vt:lpstr>
      <vt:lpstr>Wingdings</vt:lpstr>
      <vt:lpstr>Thème Office</vt:lpstr>
      <vt:lpstr>Conception personnalisée</vt:lpstr>
      <vt:lpstr>Présentation PowerPoint</vt:lpstr>
      <vt:lpstr>Présentation PowerPoint</vt:lpstr>
      <vt:lpstr>Présentation PowerPoint</vt:lpstr>
      <vt:lpstr>Intégration des Données avec Microsoft Dataverse : Options et Stratégies</vt:lpstr>
      <vt:lpstr>Présentation PowerPoint</vt:lpstr>
      <vt:lpstr>Introduction</vt:lpstr>
      <vt:lpstr>Comprendre Microsoft Dataverse</vt:lpstr>
      <vt:lpstr>Les options d'Intégration</vt:lpstr>
      <vt:lpstr>Les connecteurs Power Platform</vt:lpstr>
      <vt:lpstr>Dataflows</vt:lpstr>
      <vt:lpstr>API Web</vt:lpstr>
      <vt:lpstr>Les services d’intégration Azure</vt:lpstr>
      <vt:lpstr>Les entités virtuelles</vt:lpstr>
      <vt:lpstr>Intégrations avec Microsoft Dynamics 365</vt:lpstr>
      <vt:lpstr>SQL Data Sync</vt:lpstr>
      <vt:lpstr>Importation et Exportation de Données</vt:lpstr>
      <vt:lpstr>Entity Store</vt:lpstr>
      <vt:lpstr>Les points de terminaison de service</vt:lpstr>
      <vt:lpstr>Business Events</vt:lpstr>
      <vt:lpstr> Stratégies d'Intégration</vt:lpstr>
      <vt:lpstr>Conclusion</vt:lpstr>
      <vt:lpstr> Les Solutions Dataverse : concept clé pour l’ALM </vt:lpstr>
      <vt:lpstr>Environnements et solutions !</vt:lpstr>
      <vt:lpstr>Le cycle de vie d’une solution</vt:lpstr>
      <vt:lpstr>Le cycle de vie d’une solution</vt:lpstr>
      <vt:lpstr>Nouveautés, liens pratiques, …</vt:lpstr>
      <vt:lpstr>Variables d’environnement et Pipeline</vt:lpstr>
      <vt:lpstr>Valeur par défaut Variable d’environnement</vt:lpstr>
      <vt:lpstr>Fichiers et des images de Dataverse hors ligne pour les applications canevas (preview)</vt:lpstr>
      <vt:lpstr>Copilot et Power Apps (GA in english)</vt:lpstr>
      <vt:lpstr>AI Builder GPT Prompts</vt:lpstr>
      <vt:lpstr>Azure Key Vault credentials for desktop flow connections (preview)</vt:lpstr>
      <vt:lpstr>Microsoft Copilot Studio étend la disponibilité des régions pour l’IA générative</vt:lpstr>
      <vt:lpstr>Copilot Studio Implementation Guide</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Emmanuel GALLIS</dc:creator>
  <cp:lastModifiedBy>David Vachala</cp:lastModifiedBy>
  <cp:revision>1</cp:revision>
  <dcterms:created xsi:type="dcterms:W3CDTF">2022-03-01T10:43:55Z</dcterms:created>
  <dcterms:modified xsi:type="dcterms:W3CDTF">2023-12-27T12:53:45Z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0x010100260FDDD2F733E347B6C86CF7AC2D7005</vt:lpwstr>
  </property>
  <property fmtid="{D5CDD505-2E9C-101B-9397-08002B2CF9AE}" pid="3" name="MediaServiceImageTags">
    <vt:lpwstr/>
  </property>
  <property fmtid="{D5CDD505-2E9C-101B-9397-08002B2CF9AE}" pid="4" name="MSIP_Label_defa4170-0d19-0005-0004-bc88714345d2_Name">
    <vt:lpwstr>defa4170-0d19-0005-0004-bc88714345d2</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2023-05-30T21:27:25Z</vt:lpwstr>
  </property>
  <property fmtid="{D5CDD505-2E9C-101B-9397-08002B2CF9AE}" pid="7" name="MSIP_Label_defa4170-0d19-0005-0004-bc88714345d2_ContentBits">
    <vt:lpwstr>0</vt:lpwstr>
  </property>
  <property fmtid="{D5CDD505-2E9C-101B-9397-08002B2CF9AE}" pid="8" name="MSIP_Label_defa4170-0d19-0005-0004-bc88714345d2_ActionId">
    <vt:lpwstr>8d6a0b0b-83e3-4985-80b5-c82a3ebc6303</vt:lpwstr>
  </property>
  <property fmtid="{D5CDD505-2E9C-101B-9397-08002B2CF9AE}" pid="9" name="MSIP_Label_defa4170-0d19-0005-0004-bc88714345d2_SiteId">
    <vt:lpwstr>f4b283ed-f5b9-4bbb-9f0d-086957909c68</vt:lpwstr>
  </property>
  <property fmtid="{D5CDD505-2E9C-101B-9397-08002B2CF9AE}" pid="10" name="MSIP_Label_defa4170-0d19-0005-0004-bc88714345d2_Method">
    <vt:lpwstr>Standard</vt:lpwstr>
  </property>
</Properties>
</file>